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12192000" cy="6858000"/>
  <p:notesSz cx="6858000" cy="9144000"/>
  <p:embeddedFontLst>
    <p:embeddedFont>
      <p:font typeface="Calibri" panose="020F0502020204030204" pitchFamily="34" charset="0"/>
      <p:regular r:id="rId53"/>
      <p:bold r:id="rId54"/>
      <p:italic r:id="rId55"/>
      <p:boldItalic r:id="rId56"/>
    </p:embeddedFont>
    <p:embeddedFont>
      <p:font typeface="Roboto" panose="020000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817" autoAdjust="0"/>
  </p:normalViewPr>
  <p:slideViewPr>
    <p:cSldViewPr snapToGrid="0">
      <p:cViewPr varScale="1">
        <p:scale>
          <a:sx n="60" d="100"/>
          <a:sy n="60" d="100"/>
        </p:scale>
        <p:origin x="884"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THEO</a:t>
            </a:r>
            <a:endParaRPr dirty="0"/>
          </a:p>
        </p:txBody>
      </p:sp>
      <p:sp>
        <p:nvSpPr>
          <p:cNvPr id="176" name="Google Shape;17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Theo</a:t>
            </a:r>
            <a:endParaRPr dirty="0"/>
          </a:p>
        </p:txBody>
      </p:sp>
      <p:sp>
        <p:nvSpPr>
          <p:cNvPr id="386" name="Google Shape;38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Théo</a:t>
            </a:r>
            <a:endParaRPr/>
          </a:p>
        </p:txBody>
      </p:sp>
      <p:sp>
        <p:nvSpPr>
          <p:cNvPr id="399" name="Google Shape;39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Théo</a:t>
            </a:r>
            <a:endParaRPr/>
          </a:p>
        </p:txBody>
      </p:sp>
      <p:sp>
        <p:nvSpPr>
          <p:cNvPr id="415" name="Google Shape;41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Théo</a:t>
            </a:r>
            <a:endParaRPr/>
          </a:p>
        </p:txBody>
      </p:sp>
      <p:sp>
        <p:nvSpPr>
          <p:cNvPr id="428" name="Google Shape;4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Théo</a:t>
            </a:r>
            <a:endParaRPr/>
          </a:p>
        </p:txBody>
      </p:sp>
      <p:sp>
        <p:nvSpPr>
          <p:cNvPr id="443" name="Google Shape;44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Théo</a:t>
            </a:r>
            <a:endParaRPr/>
          </a:p>
        </p:txBody>
      </p:sp>
      <p:sp>
        <p:nvSpPr>
          <p:cNvPr id="468" name="Google Shape;46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Théo</a:t>
            </a:r>
            <a:endParaRPr/>
          </a:p>
        </p:txBody>
      </p:sp>
      <p:sp>
        <p:nvSpPr>
          <p:cNvPr id="477" name="Google Shape;47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Théo</a:t>
            </a:r>
            <a:endParaRPr/>
          </a:p>
        </p:txBody>
      </p:sp>
      <p:sp>
        <p:nvSpPr>
          <p:cNvPr id="518" name="Google Shape;51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8d5bf764cc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Chang</a:t>
            </a:r>
            <a:endParaRPr/>
          </a:p>
        </p:txBody>
      </p:sp>
      <p:sp>
        <p:nvSpPr>
          <p:cNvPr id="529" name="Google Shape;529;g28d5bf764cc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8d5bf764cc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Chang</a:t>
            </a:r>
            <a:endParaRPr/>
          </a:p>
        </p:txBody>
      </p:sp>
      <p:sp>
        <p:nvSpPr>
          <p:cNvPr id="545" name="Google Shape;545;g28d5bf764cc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THEO</a:t>
            </a:r>
            <a:endParaRPr dirty="0"/>
          </a:p>
        </p:txBody>
      </p:sp>
      <p:sp>
        <p:nvSpPr>
          <p:cNvPr id="190" name="Google Shape;19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8d5bf764cc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Chang</a:t>
            </a:r>
            <a:endParaRPr/>
          </a:p>
        </p:txBody>
      </p:sp>
      <p:sp>
        <p:nvSpPr>
          <p:cNvPr id="562" name="Google Shape;562;g28d5bf764cc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8d5bf764cc_0_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Chang</a:t>
            </a:r>
            <a:endParaRPr/>
          </a:p>
        </p:txBody>
      </p:sp>
      <p:sp>
        <p:nvSpPr>
          <p:cNvPr id="578" name="Google Shape;578;g28d5bf764cc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28d5bf764cc_0_1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Chang</a:t>
            </a:r>
            <a:endParaRPr/>
          </a:p>
        </p:txBody>
      </p:sp>
      <p:sp>
        <p:nvSpPr>
          <p:cNvPr id="592" name="Google Shape;592;g28d5bf764cc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8d5bf764cc_0_1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Chang</a:t>
            </a:r>
            <a:endParaRPr/>
          </a:p>
        </p:txBody>
      </p:sp>
      <p:sp>
        <p:nvSpPr>
          <p:cNvPr id="606" name="Google Shape;606;g28d5bf764cc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8d5bf764cc_0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Chang</a:t>
            </a:r>
            <a:endParaRPr/>
          </a:p>
        </p:txBody>
      </p:sp>
      <p:sp>
        <p:nvSpPr>
          <p:cNvPr id="626" name="Google Shape;626;g28d5bf764cc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8d5bf764cc_0_1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Chang</a:t>
            </a:r>
            <a:endParaRPr/>
          </a:p>
        </p:txBody>
      </p:sp>
      <p:sp>
        <p:nvSpPr>
          <p:cNvPr id="641" name="Google Shape;641;g28d5bf764cc_0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5b04dea641_1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Chang</a:t>
            </a:r>
            <a:endParaRPr/>
          </a:p>
        </p:txBody>
      </p:sp>
      <p:sp>
        <p:nvSpPr>
          <p:cNvPr id="656" name="Google Shape;656;g25b04dea641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Théo</a:t>
            </a:r>
            <a:endParaRPr/>
          </a:p>
        </p:txBody>
      </p:sp>
      <p:sp>
        <p:nvSpPr>
          <p:cNvPr id="672" name="Google Shape;67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Théo</a:t>
            </a:r>
            <a:endParaRPr/>
          </a:p>
        </p:txBody>
      </p:sp>
      <p:sp>
        <p:nvSpPr>
          <p:cNvPr id="680" name="Google Shape;68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Chang</a:t>
            </a:r>
            <a:endParaRPr/>
          </a:p>
        </p:txBody>
      </p:sp>
      <p:sp>
        <p:nvSpPr>
          <p:cNvPr id="718" name="Google Shape;71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Théo</a:t>
            </a:r>
            <a:endParaRPr/>
          </a:p>
        </p:txBody>
      </p:sp>
      <p:sp>
        <p:nvSpPr>
          <p:cNvPr id="212" name="Google Shape;21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chang</a:t>
            </a:r>
            <a:endParaRPr dirty="0"/>
          </a:p>
        </p:txBody>
      </p:sp>
      <p:sp>
        <p:nvSpPr>
          <p:cNvPr id="728" name="Google Shape;72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Chang</a:t>
            </a:r>
            <a:endParaRPr/>
          </a:p>
        </p:txBody>
      </p:sp>
      <p:sp>
        <p:nvSpPr>
          <p:cNvPr id="741" name="Google Shape;74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Théo</a:t>
            </a:r>
            <a:endParaRPr/>
          </a:p>
        </p:txBody>
      </p:sp>
      <p:sp>
        <p:nvSpPr>
          <p:cNvPr id="754" name="Google Shape;75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Théo and Chang</a:t>
            </a:r>
            <a:endParaRPr/>
          </a:p>
        </p:txBody>
      </p:sp>
      <p:sp>
        <p:nvSpPr>
          <p:cNvPr id="767" name="Google Shape;76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dirty="0"/>
              <a:t>Théo</a:t>
            </a:r>
            <a:endParaRPr dirty="0"/>
          </a:p>
        </p:txBody>
      </p:sp>
      <p:sp>
        <p:nvSpPr>
          <p:cNvPr id="781" name="Google Shape;78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5" name="Google Shape;79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9" name="Google Shape;80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3" name="Google Shape;82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5" name="Google Shape;83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1" name="Google Shape;85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5b04dea641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Chang</a:t>
            </a:r>
            <a:endParaRPr/>
          </a:p>
        </p:txBody>
      </p:sp>
      <p:sp>
        <p:nvSpPr>
          <p:cNvPr id="243" name="Google Shape;243;g25b04dea641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7" name="Google Shape;907;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4" name="Google Shape;92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1" name="Google Shape;95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1" name="Google Shape;971;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6" name="Google Shape;996;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2" name="Google Shape;101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3" name="Google Shape;103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9" name="Google Shape;105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4" name="Google Shape;110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8" name="Google Shape;1118;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Théo</a:t>
            </a:r>
            <a:endParaRPr/>
          </a:p>
        </p:txBody>
      </p:sp>
      <p:sp>
        <p:nvSpPr>
          <p:cNvPr id="274" name="Google Shape;27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4" name="Google Shape;113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5b04dea641_2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Chang</a:t>
            </a:r>
            <a:endParaRPr/>
          </a:p>
        </p:txBody>
      </p:sp>
      <p:sp>
        <p:nvSpPr>
          <p:cNvPr id="290" name="Google Shape;290;g25b04dea641_2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Chang</a:t>
            </a:r>
            <a:endParaRPr/>
          </a:p>
        </p:txBody>
      </p:sp>
      <p:sp>
        <p:nvSpPr>
          <p:cNvPr id="306" name="Google Shape;30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Chang</a:t>
            </a:r>
            <a:endParaRPr/>
          </a:p>
        </p:txBody>
      </p:sp>
      <p:sp>
        <p:nvSpPr>
          <p:cNvPr id="333" name="Google Shape;33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Theo</a:t>
            </a:r>
            <a:endParaRPr dirty="0"/>
          </a:p>
        </p:txBody>
      </p:sp>
      <p:sp>
        <p:nvSpPr>
          <p:cNvPr id="368" name="Google Shape;3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2400" b="1" i="0" u="none" strike="noStrike" cap="none">
                <a:solidFill>
                  <a:srgbClr val="F5E6CA"/>
                </a:solidFill>
                <a:latin typeface="Calibri"/>
                <a:ea typeface="Calibri"/>
                <a:cs typeface="Calibri"/>
                <a:sym typeface="Calibri"/>
              </a:defRPr>
            </a:lvl1pPr>
            <a:lvl2pPr marL="0" lvl="1" indent="0" algn="r">
              <a:spcBef>
                <a:spcPts val="0"/>
              </a:spcBef>
              <a:buNone/>
              <a:defRPr sz="2400" b="1" i="0" u="none" strike="noStrike" cap="none">
                <a:solidFill>
                  <a:srgbClr val="F5E6CA"/>
                </a:solidFill>
                <a:latin typeface="Calibri"/>
                <a:ea typeface="Calibri"/>
                <a:cs typeface="Calibri"/>
                <a:sym typeface="Calibri"/>
              </a:defRPr>
            </a:lvl2pPr>
            <a:lvl3pPr marL="0" lvl="2" indent="0" algn="r">
              <a:spcBef>
                <a:spcPts val="0"/>
              </a:spcBef>
              <a:buNone/>
              <a:defRPr sz="2400" b="1" i="0" u="none" strike="noStrike" cap="none">
                <a:solidFill>
                  <a:srgbClr val="F5E6CA"/>
                </a:solidFill>
                <a:latin typeface="Calibri"/>
                <a:ea typeface="Calibri"/>
                <a:cs typeface="Calibri"/>
                <a:sym typeface="Calibri"/>
              </a:defRPr>
            </a:lvl3pPr>
            <a:lvl4pPr marL="0" lvl="3" indent="0" algn="r">
              <a:spcBef>
                <a:spcPts val="0"/>
              </a:spcBef>
              <a:buNone/>
              <a:defRPr sz="2400" b="1" i="0" u="none" strike="noStrike" cap="none">
                <a:solidFill>
                  <a:srgbClr val="F5E6CA"/>
                </a:solidFill>
                <a:latin typeface="Calibri"/>
                <a:ea typeface="Calibri"/>
                <a:cs typeface="Calibri"/>
                <a:sym typeface="Calibri"/>
              </a:defRPr>
            </a:lvl4pPr>
            <a:lvl5pPr marL="0" lvl="4" indent="0" algn="r">
              <a:spcBef>
                <a:spcPts val="0"/>
              </a:spcBef>
              <a:buNone/>
              <a:defRPr sz="2400" b="1" i="0" u="none" strike="noStrike" cap="none">
                <a:solidFill>
                  <a:srgbClr val="F5E6CA"/>
                </a:solidFill>
                <a:latin typeface="Calibri"/>
                <a:ea typeface="Calibri"/>
                <a:cs typeface="Calibri"/>
                <a:sym typeface="Calibri"/>
              </a:defRPr>
            </a:lvl5pPr>
            <a:lvl6pPr marL="0" lvl="5" indent="0" algn="r">
              <a:spcBef>
                <a:spcPts val="0"/>
              </a:spcBef>
              <a:buNone/>
              <a:defRPr sz="2400" b="1" i="0" u="none" strike="noStrike" cap="none">
                <a:solidFill>
                  <a:srgbClr val="F5E6CA"/>
                </a:solidFill>
                <a:latin typeface="Calibri"/>
                <a:ea typeface="Calibri"/>
                <a:cs typeface="Calibri"/>
                <a:sym typeface="Calibri"/>
              </a:defRPr>
            </a:lvl6pPr>
            <a:lvl7pPr marL="0" lvl="6" indent="0" algn="r">
              <a:spcBef>
                <a:spcPts val="0"/>
              </a:spcBef>
              <a:buNone/>
              <a:defRPr sz="2400" b="1" i="0" u="none" strike="noStrike" cap="none">
                <a:solidFill>
                  <a:srgbClr val="F5E6CA"/>
                </a:solidFill>
                <a:latin typeface="Calibri"/>
                <a:ea typeface="Calibri"/>
                <a:cs typeface="Calibri"/>
                <a:sym typeface="Calibri"/>
              </a:defRPr>
            </a:lvl7pPr>
            <a:lvl8pPr marL="0" lvl="7" indent="0" algn="r">
              <a:spcBef>
                <a:spcPts val="0"/>
              </a:spcBef>
              <a:buNone/>
              <a:defRPr sz="2400" b="1" i="0" u="none" strike="noStrike" cap="none">
                <a:solidFill>
                  <a:srgbClr val="F5E6CA"/>
                </a:solidFill>
                <a:latin typeface="Calibri"/>
                <a:ea typeface="Calibri"/>
                <a:cs typeface="Calibri"/>
                <a:sym typeface="Calibri"/>
              </a:defRPr>
            </a:lvl8pPr>
            <a:lvl9pPr marL="0" lvl="8" indent="0" algn="r">
              <a:spcBef>
                <a:spcPts val="0"/>
              </a:spcBef>
              <a:buNone/>
              <a:defRPr sz="2400" b="1" i="0" u="none" strike="noStrike" cap="none">
                <a:solidFill>
                  <a:srgbClr val="F5E6CA"/>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2"/>
          <p:cNvSpPr txBox="1">
            <a:spLocks noGrp="1"/>
          </p:cNvSpPr>
          <p:nvPr>
            <p:ph type="body" idx="1"/>
          </p:nvPr>
        </p:nvSpPr>
        <p:spPr>
          <a:xfrm>
            <a:off x="406400" y="1295400"/>
            <a:ext cx="11379199" cy="4724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4" name="Google Shape;74;p11"/>
          <p:cNvSpPr txBox="1">
            <a:spLocks noGrp="1"/>
          </p:cNvSpPr>
          <p:nvPr>
            <p:ph type="body" idx="1"/>
          </p:nvPr>
        </p:nvSpPr>
        <p:spPr>
          <a:xfrm>
            <a:off x="406400" y="1295400"/>
            <a:ext cx="11379199" cy="4724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_Blank">
  <p:cSld name="9_Blank">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0" name="Google Shape;80;p12"/>
          <p:cNvSpPr txBox="1">
            <a:spLocks noGrp="1"/>
          </p:cNvSpPr>
          <p:nvPr>
            <p:ph type="body" idx="1"/>
          </p:nvPr>
        </p:nvSpPr>
        <p:spPr>
          <a:xfrm>
            <a:off x="406400" y="1295400"/>
            <a:ext cx="11379199" cy="4724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_Blank">
  <p:cSld name="10_Blank">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6" name="Google Shape;86;p13"/>
          <p:cNvSpPr txBox="1">
            <a:spLocks noGrp="1"/>
          </p:cNvSpPr>
          <p:nvPr>
            <p:ph type="body" idx="1"/>
          </p:nvPr>
        </p:nvSpPr>
        <p:spPr>
          <a:xfrm>
            <a:off x="406400" y="1295400"/>
            <a:ext cx="11379199" cy="4724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2_Blank">
  <p:cSld name="12_Blank">
    <p:spTree>
      <p:nvGrpSpPr>
        <p:cNvPr id="1" name="Shape 87"/>
        <p:cNvGrpSpPr/>
        <p:nvPr/>
      </p:nvGrpSpPr>
      <p:grpSpPr>
        <a:xfrm>
          <a:off x="0" y="0"/>
          <a:ext cx="0" cy="0"/>
          <a:chOff x="0" y="0"/>
          <a:chExt cx="0" cy="0"/>
        </a:xfrm>
      </p:grpSpPr>
      <p:sp>
        <p:nvSpPr>
          <p:cNvPr id="88" name="Google Shape;88;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2" name="Google Shape;92;p14"/>
          <p:cNvSpPr txBox="1">
            <a:spLocks noGrp="1"/>
          </p:cNvSpPr>
          <p:nvPr>
            <p:ph type="body" idx="1"/>
          </p:nvPr>
        </p:nvSpPr>
        <p:spPr>
          <a:xfrm>
            <a:off x="406400" y="1295400"/>
            <a:ext cx="11379199" cy="4724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3_Blank">
  <p:cSld name="13_Blank">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8" name="Google Shape;98;p15"/>
          <p:cNvSpPr txBox="1">
            <a:spLocks noGrp="1"/>
          </p:cNvSpPr>
          <p:nvPr>
            <p:ph type="body" idx="1"/>
          </p:nvPr>
        </p:nvSpPr>
        <p:spPr>
          <a:xfrm>
            <a:off x="406400" y="1295400"/>
            <a:ext cx="11379199" cy="4724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4_Blank">
  <p:cSld name="14_Blank">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4" name="Google Shape;104;p16"/>
          <p:cNvSpPr txBox="1">
            <a:spLocks noGrp="1"/>
          </p:cNvSpPr>
          <p:nvPr>
            <p:ph type="body" idx="1"/>
          </p:nvPr>
        </p:nvSpPr>
        <p:spPr>
          <a:xfrm>
            <a:off x="406400" y="1295400"/>
            <a:ext cx="11379199" cy="4724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5"/>
        <p:cNvGrpSpPr/>
        <p:nvPr/>
      </p:nvGrpSpPr>
      <p:grpSpPr>
        <a:xfrm>
          <a:off x="0" y="0"/>
          <a:ext cx="0" cy="0"/>
          <a:chOff x="0" y="0"/>
          <a:chExt cx="0" cy="0"/>
        </a:xfrm>
      </p:grpSpPr>
      <p:sp>
        <p:nvSpPr>
          <p:cNvPr id="106" name="Google Shape;106;p1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8" name="Google Shape;10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7"/>
        <p:cNvGrpSpPr/>
        <p:nvPr/>
      </p:nvGrpSpPr>
      <p:grpSpPr>
        <a:xfrm>
          <a:off x="0" y="0"/>
          <a:ext cx="0" cy="0"/>
          <a:chOff x="0" y="0"/>
          <a:chExt cx="0" cy="0"/>
        </a:xfrm>
      </p:grpSpPr>
      <p:sp>
        <p:nvSpPr>
          <p:cNvPr id="118" name="Google Shape;118;p1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0" name="Google Shape;12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 name="Google Shape;125;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1_Blank">
  <p:cSld name="11_Blank">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3"/>
          <p:cNvSpPr txBox="1">
            <a:spLocks noGrp="1"/>
          </p:cNvSpPr>
          <p:nvPr>
            <p:ph type="body" idx="1"/>
          </p:nvPr>
        </p:nvSpPr>
        <p:spPr>
          <a:xfrm>
            <a:off x="406400" y="1295400"/>
            <a:ext cx="11379199" cy="4724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4"/>
        <p:cNvGrpSpPr/>
        <p:nvPr/>
      </p:nvGrpSpPr>
      <p:grpSpPr>
        <a:xfrm>
          <a:off x="0" y="0"/>
          <a:ext cx="0" cy="0"/>
          <a:chOff x="0" y="0"/>
          <a:chExt cx="0" cy="0"/>
        </a:xfrm>
      </p:grpSpPr>
      <p:sp>
        <p:nvSpPr>
          <p:cNvPr id="145" name="Google Shape;14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0" name="Google Shape;150;p2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1" name="Google Shape;151;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2" name="Google Shape;15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25"/>
          <p:cNvSpPr>
            <a:spLocks noGrp="1"/>
          </p:cNvSpPr>
          <p:nvPr>
            <p:ph type="pic" idx="2"/>
          </p:nvPr>
        </p:nvSpPr>
        <p:spPr>
          <a:xfrm>
            <a:off x="5183188" y="987425"/>
            <a:ext cx="6172200" cy="4873625"/>
          </a:xfrm>
          <a:prstGeom prst="rect">
            <a:avLst/>
          </a:prstGeom>
          <a:noFill/>
          <a:ln>
            <a:noFill/>
          </a:ln>
        </p:spPr>
      </p:sp>
      <p:sp>
        <p:nvSpPr>
          <p:cNvPr id="158" name="Google Shape;158;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9" name="Google Shape;15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2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0" name="Google Shape;170;p2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8_Blank">
  <p:cSld name="8_Blank">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2" name="Google Shape;32;p4"/>
          <p:cNvSpPr txBox="1">
            <a:spLocks noGrp="1"/>
          </p:cNvSpPr>
          <p:nvPr>
            <p:ph type="body" idx="1"/>
          </p:nvPr>
        </p:nvSpPr>
        <p:spPr>
          <a:xfrm>
            <a:off x="406400" y="1295400"/>
            <a:ext cx="11379199" cy="4724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7_Blank">
  <p:cSld name="7_Blank">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8" name="Google Shape;38;p5"/>
          <p:cNvSpPr txBox="1">
            <a:spLocks noGrp="1"/>
          </p:cNvSpPr>
          <p:nvPr>
            <p:ph type="body" idx="1"/>
          </p:nvPr>
        </p:nvSpPr>
        <p:spPr>
          <a:xfrm>
            <a:off x="406400" y="1295400"/>
            <a:ext cx="11379199" cy="4724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6"/>
          <p:cNvSpPr txBox="1">
            <a:spLocks noGrp="1"/>
          </p:cNvSpPr>
          <p:nvPr>
            <p:ph type="body" idx="1"/>
          </p:nvPr>
        </p:nvSpPr>
        <p:spPr>
          <a:xfrm>
            <a:off x="406400" y="1295400"/>
            <a:ext cx="11379199" cy="4724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_Blank">
  <p:cSld name="6_Blank">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0" name="Google Shape;50;p7"/>
          <p:cNvSpPr txBox="1">
            <a:spLocks noGrp="1"/>
          </p:cNvSpPr>
          <p:nvPr>
            <p:ph type="body" idx="1"/>
          </p:nvPr>
        </p:nvSpPr>
        <p:spPr>
          <a:xfrm>
            <a:off x="406400" y="1295400"/>
            <a:ext cx="11379199" cy="4724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5_Blank">
  <p:cSld name="15_Blank">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6" name="Google Shape;56;p8"/>
          <p:cNvSpPr txBox="1">
            <a:spLocks noGrp="1"/>
          </p:cNvSpPr>
          <p:nvPr>
            <p:ph type="body" idx="1"/>
          </p:nvPr>
        </p:nvSpPr>
        <p:spPr>
          <a:xfrm>
            <a:off x="406400" y="1295400"/>
            <a:ext cx="11379199" cy="4724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2" name="Google Shape;62;p9"/>
          <p:cNvSpPr txBox="1">
            <a:spLocks noGrp="1"/>
          </p:cNvSpPr>
          <p:nvPr>
            <p:ph type="body" idx="1"/>
          </p:nvPr>
        </p:nvSpPr>
        <p:spPr>
          <a:xfrm>
            <a:off x="406400" y="1295400"/>
            <a:ext cx="11379199" cy="4724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10"/>
          <p:cNvSpPr txBox="1">
            <a:spLocks noGrp="1"/>
          </p:cNvSpPr>
          <p:nvPr>
            <p:ph type="body" idx="1"/>
          </p:nvPr>
        </p:nvSpPr>
        <p:spPr>
          <a:xfrm>
            <a:off x="406400" y="1295400"/>
            <a:ext cx="11379199" cy="4724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43F56"/>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800" b="1" i="0" u="none" strike="noStrike" cap="none">
                <a:solidFill>
                  <a:srgbClr val="F5E6CA"/>
                </a:solidFill>
                <a:latin typeface="Calibri"/>
                <a:ea typeface="Calibri"/>
                <a:cs typeface="Calibri"/>
                <a:sym typeface="Calibri"/>
              </a:defRPr>
            </a:lvl1pPr>
            <a:lvl2pPr marL="0" marR="0" lvl="1" indent="0" algn="r" rtl="0">
              <a:spcBef>
                <a:spcPts val="0"/>
              </a:spcBef>
              <a:buNone/>
              <a:defRPr sz="2800" b="1" i="0" u="none" strike="noStrike" cap="none">
                <a:solidFill>
                  <a:srgbClr val="F5E6CA"/>
                </a:solidFill>
                <a:latin typeface="Calibri"/>
                <a:ea typeface="Calibri"/>
                <a:cs typeface="Calibri"/>
                <a:sym typeface="Calibri"/>
              </a:defRPr>
            </a:lvl2pPr>
            <a:lvl3pPr marL="0" marR="0" lvl="2" indent="0" algn="r" rtl="0">
              <a:spcBef>
                <a:spcPts val="0"/>
              </a:spcBef>
              <a:buNone/>
              <a:defRPr sz="2800" b="1" i="0" u="none" strike="noStrike" cap="none">
                <a:solidFill>
                  <a:srgbClr val="F5E6CA"/>
                </a:solidFill>
                <a:latin typeface="Calibri"/>
                <a:ea typeface="Calibri"/>
                <a:cs typeface="Calibri"/>
                <a:sym typeface="Calibri"/>
              </a:defRPr>
            </a:lvl3pPr>
            <a:lvl4pPr marL="0" marR="0" lvl="3" indent="0" algn="r" rtl="0">
              <a:spcBef>
                <a:spcPts val="0"/>
              </a:spcBef>
              <a:buNone/>
              <a:defRPr sz="2800" b="1" i="0" u="none" strike="noStrike" cap="none">
                <a:solidFill>
                  <a:srgbClr val="F5E6CA"/>
                </a:solidFill>
                <a:latin typeface="Calibri"/>
                <a:ea typeface="Calibri"/>
                <a:cs typeface="Calibri"/>
                <a:sym typeface="Calibri"/>
              </a:defRPr>
            </a:lvl4pPr>
            <a:lvl5pPr marL="0" marR="0" lvl="4" indent="0" algn="r" rtl="0">
              <a:spcBef>
                <a:spcPts val="0"/>
              </a:spcBef>
              <a:buNone/>
              <a:defRPr sz="2800" b="1" i="0" u="none" strike="noStrike" cap="none">
                <a:solidFill>
                  <a:srgbClr val="F5E6CA"/>
                </a:solidFill>
                <a:latin typeface="Calibri"/>
                <a:ea typeface="Calibri"/>
                <a:cs typeface="Calibri"/>
                <a:sym typeface="Calibri"/>
              </a:defRPr>
            </a:lvl5pPr>
            <a:lvl6pPr marL="0" marR="0" lvl="5" indent="0" algn="r" rtl="0">
              <a:spcBef>
                <a:spcPts val="0"/>
              </a:spcBef>
              <a:buNone/>
              <a:defRPr sz="2800" b="1" i="0" u="none" strike="noStrike" cap="none">
                <a:solidFill>
                  <a:srgbClr val="F5E6CA"/>
                </a:solidFill>
                <a:latin typeface="Calibri"/>
                <a:ea typeface="Calibri"/>
                <a:cs typeface="Calibri"/>
                <a:sym typeface="Calibri"/>
              </a:defRPr>
            </a:lvl6pPr>
            <a:lvl7pPr marL="0" marR="0" lvl="6" indent="0" algn="r" rtl="0">
              <a:spcBef>
                <a:spcPts val="0"/>
              </a:spcBef>
              <a:buNone/>
              <a:defRPr sz="2800" b="1" i="0" u="none" strike="noStrike" cap="none">
                <a:solidFill>
                  <a:srgbClr val="F5E6CA"/>
                </a:solidFill>
                <a:latin typeface="Calibri"/>
                <a:ea typeface="Calibri"/>
                <a:cs typeface="Calibri"/>
                <a:sym typeface="Calibri"/>
              </a:defRPr>
            </a:lvl7pPr>
            <a:lvl8pPr marL="0" marR="0" lvl="7" indent="0" algn="r" rtl="0">
              <a:spcBef>
                <a:spcPts val="0"/>
              </a:spcBef>
              <a:buNone/>
              <a:defRPr sz="2800" b="1" i="0" u="none" strike="noStrike" cap="none">
                <a:solidFill>
                  <a:srgbClr val="F5E6CA"/>
                </a:solidFill>
                <a:latin typeface="Calibri"/>
                <a:ea typeface="Calibri"/>
                <a:cs typeface="Calibri"/>
                <a:sym typeface="Calibri"/>
              </a:defRPr>
            </a:lvl8pPr>
            <a:lvl9pPr marL="0" marR="0" lvl="8" indent="0" algn="r" rtl="0">
              <a:spcBef>
                <a:spcPts val="0"/>
              </a:spcBef>
              <a:buNone/>
              <a:defRPr sz="2800" b="1" i="0" u="none" strike="noStrike" cap="none">
                <a:solidFill>
                  <a:srgbClr val="F5E6CA"/>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p:nvPr/>
        </p:nvSpPr>
        <p:spPr>
          <a:xfrm>
            <a:off x="687479" y="2556484"/>
            <a:ext cx="10818721" cy="1851917"/>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US" sz="12239" b="0" i="0" u="none" strike="noStrike" cap="none">
                <a:solidFill>
                  <a:srgbClr val="F5E6CA"/>
                </a:solidFill>
                <a:latin typeface="Arial"/>
                <a:ea typeface="Arial"/>
                <a:cs typeface="Arial"/>
                <a:sym typeface="Arial"/>
              </a:rPr>
              <a:t>DEFENSE</a:t>
            </a:r>
            <a:endParaRPr/>
          </a:p>
        </p:txBody>
      </p:sp>
      <p:sp>
        <p:nvSpPr>
          <p:cNvPr id="179" name="Google Shape;179;p28"/>
          <p:cNvSpPr txBox="1"/>
          <p:nvPr/>
        </p:nvSpPr>
        <p:spPr>
          <a:xfrm>
            <a:off x="3537481" y="1924459"/>
            <a:ext cx="5118716" cy="109331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7200" b="0" i="0" u="none" strike="noStrike" cap="none">
                <a:solidFill>
                  <a:srgbClr val="F5E6CA"/>
                </a:solidFill>
                <a:latin typeface="Arial"/>
                <a:ea typeface="Arial"/>
                <a:cs typeface="Arial"/>
                <a:sym typeface="Arial"/>
              </a:rPr>
              <a:t>THESIS</a:t>
            </a:r>
            <a:endParaRPr/>
          </a:p>
        </p:txBody>
      </p:sp>
      <p:grpSp>
        <p:nvGrpSpPr>
          <p:cNvPr id="180" name="Google Shape;180;p28"/>
          <p:cNvGrpSpPr/>
          <p:nvPr/>
        </p:nvGrpSpPr>
        <p:grpSpPr>
          <a:xfrm>
            <a:off x="687479" y="5185992"/>
            <a:ext cx="10818721" cy="2322085"/>
            <a:chOff x="0" y="-38100"/>
            <a:chExt cx="3964388" cy="850900"/>
          </a:xfrm>
        </p:grpSpPr>
        <p:sp>
          <p:nvSpPr>
            <p:cNvPr id="181" name="Google Shape;181;p28"/>
            <p:cNvSpPr/>
            <p:nvPr/>
          </p:nvSpPr>
          <p:spPr>
            <a:xfrm>
              <a:off x="0" y="0"/>
              <a:ext cx="3964388" cy="323284"/>
            </a:xfrm>
            <a:custGeom>
              <a:avLst/>
              <a:gdLst/>
              <a:ahLst/>
              <a:cxnLst/>
              <a:rect l="l" t="t" r="r" b="b"/>
              <a:pathLst>
                <a:path w="3964388" h="323284" extrusionOk="0">
                  <a:moveTo>
                    <a:pt x="0" y="0"/>
                  </a:moveTo>
                  <a:lnTo>
                    <a:pt x="3964388" y="0"/>
                  </a:lnTo>
                  <a:lnTo>
                    <a:pt x="3964388" y="323284"/>
                  </a:lnTo>
                  <a:lnTo>
                    <a:pt x="0" y="323284"/>
                  </a:lnTo>
                  <a:close/>
                </a:path>
              </a:pathLst>
            </a:custGeom>
            <a:solidFill>
              <a:srgbClr val="F5E6CA"/>
            </a:solidFill>
            <a:ln>
              <a:noFill/>
            </a:ln>
          </p:spPr>
        </p:sp>
        <p:sp>
          <p:nvSpPr>
            <p:cNvPr id="182" name="Google Shape;182;p28"/>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sp>
        <p:nvSpPr>
          <p:cNvPr id="183" name="Google Shape;183;p28"/>
          <p:cNvSpPr txBox="1"/>
          <p:nvPr/>
        </p:nvSpPr>
        <p:spPr>
          <a:xfrm>
            <a:off x="1003377" y="5479637"/>
            <a:ext cx="2197200" cy="541800"/>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b="0" i="0" u="none" strike="noStrike" cap="none">
                <a:solidFill>
                  <a:srgbClr val="343F56"/>
                </a:solidFill>
                <a:latin typeface="Arial"/>
                <a:ea typeface="Arial"/>
                <a:cs typeface="Arial"/>
                <a:sym typeface="Arial"/>
              </a:rPr>
              <a:t>LE GALL Théo</a:t>
            </a:r>
            <a:endParaRPr sz="1467" b="0" i="0" u="none" strike="noStrike" cap="none">
              <a:solidFill>
                <a:srgbClr val="343F56"/>
              </a:solidFill>
              <a:latin typeface="Arial"/>
              <a:ea typeface="Arial"/>
              <a:cs typeface="Arial"/>
              <a:sym typeface="Arial"/>
            </a:endParaRPr>
          </a:p>
          <a:p>
            <a:pPr marL="0" marR="0" lvl="0" indent="0" algn="l" rtl="0">
              <a:lnSpc>
                <a:spcPct val="139945"/>
              </a:lnSpc>
              <a:spcBef>
                <a:spcPts val="0"/>
              </a:spcBef>
              <a:spcAft>
                <a:spcPts val="0"/>
              </a:spcAft>
              <a:buNone/>
            </a:pPr>
            <a:r>
              <a:rPr lang="en-US" sz="1467">
                <a:solidFill>
                  <a:srgbClr val="343F56"/>
                </a:solidFill>
              </a:rPr>
              <a:t>YICHENG Chang</a:t>
            </a:r>
            <a:endParaRPr/>
          </a:p>
        </p:txBody>
      </p:sp>
      <p:sp>
        <p:nvSpPr>
          <p:cNvPr id="184" name="Google Shape;184;p28"/>
          <p:cNvSpPr txBox="1"/>
          <p:nvPr/>
        </p:nvSpPr>
        <p:spPr>
          <a:xfrm>
            <a:off x="3537475" y="5448400"/>
            <a:ext cx="7757400" cy="225900"/>
          </a:xfrm>
          <a:prstGeom prst="rect">
            <a:avLst/>
          </a:prstGeom>
          <a:noFill/>
          <a:ln>
            <a:noFill/>
          </a:ln>
        </p:spPr>
        <p:txBody>
          <a:bodyPr spcFirstLastPara="1" wrap="square" lIns="0" tIns="0" rIns="0" bIns="0" anchor="t" anchorCtr="0">
            <a:spAutoFit/>
          </a:bodyPr>
          <a:lstStyle/>
          <a:p>
            <a:pPr marL="0" marR="0" lvl="0" indent="0" algn="r" rtl="0">
              <a:lnSpc>
                <a:spcPct val="139945"/>
              </a:lnSpc>
              <a:spcBef>
                <a:spcPts val="0"/>
              </a:spcBef>
              <a:spcAft>
                <a:spcPts val="0"/>
              </a:spcAft>
              <a:buNone/>
            </a:pPr>
            <a:r>
              <a:rPr lang="en-US" sz="1467" b="1" i="0" u="none" strike="noStrike" cap="none">
                <a:solidFill>
                  <a:srgbClr val="343F56"/>
                </a:solidFill>
                <a:latin typeface="Arial"/>
                <a:ea typeface="Arial"/>
                <a:cs typeface="Arial"/>
                <a:sym typeface="Arial"/>
              </a:rPr>
              <a:t>Design, development, and validation of a web-based control application for drones</a:t>
            </a:r>
            <a:endParaRPr sz="1467" b="1" i="0" u="none" strike="noStrike" cap="none">
              <a:solidFill>
                <a:srgbClr val="343F56"/>
              </a:solidFill>
              <a:latin typeface="Arial"/>
              <a:ea typeface="Arial"/>
              <a:cs typeface="Arial"/>
              <a:sym typeface="Arial"/>
            </a:endParaRPr>
          </a:p>
        </p:txBody>
      </p:sp>
      <p:sp>
        <p:nvSpPr>
          <p:cNvPr id="185" name="Google Shape;185;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400">
                <a:solidFill>
                  <a:srgbClr val="F5E6CA"/>
                </a:solidFill>
              </a:rPr>
              <a:t>1</a:t>
            </a:fld>
            <a:endParaRPr sz="2400">
              <a:solidFill>
                <a:srgbClr val="F5E6CA"/>
              </a:solidFill>
            </a:endParaRPr>
          </a:p>
        </p:txBody>
      </p:sp>
      <p:pic>
        <p:nvPicPr>
          <p:cNvPr id="186" name="Google Shape;186;p28" descr="A blue background with white text&#10;&#10;Description automatically generated with low confidence"/>
          <p:cNvPicPr preferRelativeResize="0"/>
          <p:nvPr/>
        </p:nvPicPr>
        <p:blipFill rotWithShape="1">
          <a:blip r:embed="rId3">
            <a:alphaModFix/>
          </a:blip>
          <a:srcRect/>
          <a:stretch/>
        </p:blipFill>
        <p:spPr>
          <a:xfrm>
            <a:off x="7723060" y="731027"/>
            <a:ext cx="3783140" cy="882234"/>
          </a:xfrm>
          <a:prstGeom prst="rect">
            <a:avLst/>
          </a:prstGeom>
          <a:noFill/>
          <a:ln>
            <a:noFill/>
          </a:ln>
        </p:spPr>
      </p:pic>
      <p:sp>
        <p:nvSpPr>
          <p:cNvPr id="187" name="Google Shape;187;p28"/>
          <p:cNvSpPr txBox="1"/>
          <p:nvPr/>
        </p:nvSpPr>
        <p:spPr>
          <a:xfrm>
            <a:off x="7529732" y="5724616"/>
            <a:ext cx="3803617" cy="249043"/>
          </a:xfrm>
          <a:prstGeom prst="rect">
            <a:avLst/>
          </a:prstGeom>
          <a:noFill/>
          <a:ln>
            <a:noFill/>
          </a:ln>
        </p:spPr>
        <p:txBody>
          <a:bodyPr spcFirstLastPara="1" wrap="square" lIns="0" tIns="0" rIns="0" bIns="0" anchor="t" anchorCtr="0">
            <a:spAutoFit/>
          </a:bodyPr>
          <a:lstStyle/>
          <a:p>
            <a:pPr marL="0" marR="0" lvl="0" indent="0" algn="r" rtl="0">
              <a:lnSpc>
                <a:spcPct val="139945"/>
              </a:lnSpc>
              <a:spcBef>
                <a:spcPts val="0"/>
              </a:spcBef>
              <a:spcAft>
                <a:spcPts val="0"/>
              </a:spcAft>
              <a:buNone/>
            </a:pPr>
            <a:r>
              <a:rPr lang="en-US" sz="1467" b="0" i="0" u="none" strike="noStrike" cap="none">
                <a:solidFill>
                  <a:srgbClr val="343F56"/>
                </a:solidFill>
                <a:latin typeface="Roboto"/>
                <a:ea typeface="Roboto"/>
                <a:cs typeface="Roboto"/>
                <a:sym typeface="Roboto"/>
              </a:rPr>
              <a:t>Thesis Defense Presentation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389" name="Google Shape;389;p37"/>
          <p:cNvSpPr txBox="1"/>
          <p:nvPr/>
        </p:nvSpPr>
        <p:spPr>
          <a:xfrm>
            <a:off x="1843015" y="454037"/>
            <a:ext cx="8505972" cy="76867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F5E6CA"/>
                </a:solidFill>
                <a:latin typeface="Arial"/>
                <a:ea typeface="Arial"/>
                <a:cs typeface="Arial"/>
                <a:sym typeface="Arial"/>
              </a:rPr>
              <a:t>OBJECTIVES</a:t>
            </a:r>
            <a:endParaRPr/>
          </a:p>
        </p:txBody>
      </p:sp>
      <p:sp>
        <p:nvSpPr>
          <p:cNvPr id="390" name="Google Shape;390;p37"/>
          <p:cNvSpPr txBox="1"/>
          <p:nvPr/>
        </p:nvSpPr>
        <p:spPr>
          <a:xfrm>
            <a:off x="4594370" y="289772"/>
            <a:ext cx="2867464" cy="226857"/>
          </a:xfrm>
          <a:prstGeom prst="rect">
            <a:avLst/>
          </a:prstGeom>
          <a:noFill/>
          <a:ln>
            <a:noFill/>
          </a:ln>
        </p:spPr>
        <p:txBody>
          <a:bodyPr spcFirstLastPara="1" wrap="square" lIns="0" tIns="0" rIns="0" bIns="0" anchor="t" anchorCtr="0">
            <a:spAutoFit/>
          </a:bodyPr>
          <a:lstStyle/>
          <a:p>
            <a:pPr marL="0" marR="0" lvl="0" indent="0" algn="ctr" rtl="0">
              <a:lnSpc>
                <a:spcPct val="139945"/>
              </a:lnSpc>
              <a:spcBef>
                <a:spcPts val="0"/>
              </a:spcBef>
              <a:spcAft>
                <a:spcPts val="0"/>
              </a:spcAft>
              <a:buNone/>
            </a:pPr>
            <a:r>
              <a:rPr lang="en-US" sz="1467">
                <a:solidFill>
                  <a:srgbClr val="F5E6CA"/>
                </a:solidFill>
                <a:latin typeface="Arial"/>
                <a:ea typeface="Arial"/>
                <a:cs typeface="Arial"/>
                <a:sym typeface="Arial"/>
              </a:rPr>
              <a:t>CONTEXTUALISATION</a:t>
            </a:r>
            <a:endParaRPr/>
          </a:p>
        </p:txBody>
      </p:sp>
      <p:grpSp>
        <p:nvGrpSpPr>
          <p:cNvPr id="391" name="Google Shape;391;p37"/>
          <p:cNvGrpSpPr/>
          <p:nvPr/>
        </p:nvGrpSpPr>
        <p:grpSpPr>
          <a:xfrm>
            <a:off x="1551954" y="1501183"/>
            <a:ext cx="9104695" cy="4459787"/>
            <a:chOff x="1551954" y="1501183"/>
            <a:chExt cx="9104695" cy="4459787"/>
          </a:xfrm>
        </p:grpSpPr>
        <p:grpSp>
          <p:nvGrpSpPr>
            <p:cNvPr id="392" name="Google Shape;392;p37"/>
            <p:cNvGrpSpPr/>
            <p:nvPr/>
          </p:nvGrpSpPr>
          <p:grpSpPr>
            <a:xfrm>
              <a:off x="1551954" y="1501183"/>
              <a:ext cx="9104695" cy="4459787"/>
              <a:chOff x="1551954" y="1501183"/>
              <a:chExt cx="9104695" cy="4459787"/>
            </a:xfrm>
          </p:grpSpPr>
          <p:sp>
            <p:nvSpPr>
              <p:cNvPr id="393" name="Google Shape;393;p37"/>
              <p:cNvSpPr/>
              <p:nvPr/>
            </p:nvSpPr>
            <p:spPr>
              <a:xfrm>
                <a:off x="1704354" y="1653583"/>
                <a:ext cx="8952295" cy="4307387"/>
              </a:xfrm>
              <a:custGeom>
                <a:avLst/>
                <a:gdLst/>
                <a:ahLst/>
                <a:cxnLst/>
                <a:rect l="l" t="t" r="r" b="b"/>
                <a:pathLst>
                  <a:path w="2067118" h="510497" extrusionOk="0">
                    <a:moveTo>
                      <a:pt x="0" y="0"/>
                    </a:moveTo>
                    <a:lnTo>
                      <a:pt x="2067118" y="0"/>
                    </a:lnTo>
                    <a:lnTo>
                      <a:pt x="2067118" y="510497"/>
                    </a:lnTo>
                    <a:lnTo>
                      <a:pt x="0" y="510497"/>
                    </a:lnTo>
                    <a:close/>
                  </a:path>
                </a:pathLst>
              </a:custGeom>
              <a:solidFill>
                <a:schemeClr val="dk1"/>
              </a:solidFill>
              <a:ln>
                <a:noFill/>
              </a:ln>
            </p:spPr>
          </p:sp>
          <p:sp>
            <p:nvSpPr>
              <p:cNvPr id="394" name="Google Shape;394;p37"/>
              <p:cNvSpPr/>
              <p:nvPr/>
            </p:nvSpPr>
            <p:spPr>
              <a:xfrm>
                <a:off x="1551954" y="1501183"/>
                <a:ext cx="8952295" cy="4307387"/>
              </a:xfrm>
              <a:custGeom>
                <a:avLst/>
                <a:gdLst/>
                <a:ahLst/>
                <a:cxnLst/>
                <a:rect l="l" t="t" r="r" b="b"/>
                <a:pathLst>
                  <a:path w="2067118" h="510497" extrusionOk="0">
                    <a:moveTo>
                      <a:pt x="0" y="0"/>
                    </a:moveTo>
                    <a:lnTo>
                      <a:pt x="2067118" y="0"/>
                    </a:lnTo>
                    <a:lnTo>
                      <a:pt x="2067118" y="510497"/>
                    </a:lnTo>
                    <a:lnTo>
                      <a:pt x="0" y="510497"/>
                    </a:lnTo>
                    <a:close/>
                  </a:path>
                </a:pathLst>
              </a:custGeom>
              <a:solidFill>
                <a:srgbClr val="F5E6CA"/>
              </a:solidFill>
              <a:ln>
                <a:noFill/>
              </a:ln>
            </p:spPr>
            <p:txBody>
              <a:bodyPr spcFirstLastPara="1" wrap="square" lIns="91425" tIns="45700" rIns="91425" bIns="45700" anchor="ctr" anchorCtr="0">
                <a:noAutofit/>
              </a:bodyPr>
              <a:lstStyle/>
              <a:p>
                <a:pPr marL="0" marR="0" lvl="0" indent="0" algn="ctr" rtl="0">
                  <a:lnSpc>
                    <a:spcPct val="250000"/>
                  </a:lnSpc>
                  <a:spcBef>
                    <a:spcPts val="0"/>
                  </a:spcBef>
                  <a:spcAft>
                    <a:spcPts val="0"/>
                  </a:spcAft>
                  <a:buNone/>
                </a:pPr>
                <a:endParaRPr sz="2000" b="1" i="1">
                  <a:solidFill>
                    <a:srgbClr val="343F56"/>
                  </a:solidFill>
                  <a:latin typeface="Roboto"/>
                  <a:ea typeface="Roboto"/>
                  <a:cs typeface="Roboto"/>
                  <a:sym typeface="Roboto"/>
                </a:endParaRPr>
              </a:p>
            </p:txBody>
          </p:sp>
        </p:grpSp>
        <p:sp>
          <p:nvSpPr>
            <p:cNvPr id="395" name="Google Shape;395;p37"/>
            <p:cNvSpPr txBox="1"/>
            <p:nvPr/>
          </p:nvSpPr>
          <p:spPr>
            <a:xfrm>
              <a:off x="1704353" y="1653584"/>
              <a:ext cx="8644633" cy="3890568"/>
            </a:xfrm>
            <a:prstGeom prst="rect">
              <a:avLst/>
            </a:prstGeom>
            <a:noFill/>
            <a:ln>
              <a:noFill/>
            </a:ln>
          </p:spPr>
          <p:txBody>
            <a:bodyPr spcFirstLastPara="1" wrap="square" lIns="0" tIns="0" rIns="0" bIns="0" anchor="ctr" anchorCtr="0">
              <a:noAutofit/>
            </a:bodyPr>
            <a:lstStyle/>
            <a:p>
              <a:pPr marL="0" marR="0" lvl="0" indent="0" algn="ctr" rtl="0">
                <a:lnSpc>
                  <a:spcPct val="139659"/>
                </a:lnSpc>
                <a:spcBef>
                  <a:spcPts val="0"/>
                </a:spcBef>
                <a:spcAft>
                  <a:spcPts val="0"/>
                </a:spcAft>
                <a:buNone/>
              </a:pPr>
              <a:endParaRPr sz="1470">
                <a:solidFill>
                  <a:srgbClr val="343F56"/>
                </a:solidFill>
                <a:latin typeface="Roboto"/>
                <a:ea typeface="Roboto"/>
                <a:cs typeface="Roboto"/>
                <a:sym typeface="Roboto"/>
              </a:endParaRPr>
            </a:p>
          </p:txBody>
        </p:sp>
      </p:grpSp>
      <p:sp>
        <p:nvSpPr>
          <p:cNvPr id="396" name="Google Shape;396;p37"/>
          <p:cNvSpPr txBox="1"/>
          <p:nvPr/>
        </p:nvSpPr>
        <p:spPr>
          <a:xfrm>
            <a:off x="1984075" y="2029207"/>
            <a:ext cx="8223900" cy="3832800"/>
          </a:xfrm>
          <a:prstGeom prst="rect">
            <a:avLst/>
          </a:prstGeom>
          <a:noFill/>
          <a:ln>
            <a:noFill/>
          </a:ln>
        </p:spPr>
        <p:txBody>
          <a:bodyPr spcFirstLastPara="1" wrap="square" lIns="91425" tIns="45700" rIns="91425" bIns="45700" anchor="t" anchorCtr="0">
            <a:spAutoFit/>
          </a:bodyPr>
          <a:lstStyle/>
          <a:p>
            <a:pPr marL="0" marR="0" lvl="0" indent="0" algn="ctr" rtl="0">
              <a:lnSpc>
                <a:spcPct val="250000"/>
              </a:lnSpc>
              <a:spcBef>
                <a:spcPts val="0"/>
              </a:spcBef>
              <a:spcAft>
                <a:spcPts val="0"/>
              </a:spcAft>
              <a:buNone/>
            </a:pPr>
            <a:r>
              <a:rPr lang="en-US" sz="1800" b="1" i="1">
                <a:solidFill>
                  <a:srgbClr val="343F56"/>
                </a:solidFill>
                <a:latin typeface="Roboto"/>
                <a:ea typeface="Roboto"/>
                <a:cs typeface="Roboto"/>
                <a:sym typeface="Roboto"/>
              </a:rPr>
              <a:t>Integrated into the existing ecosystem</a:t>
            </a:r>
            <a:endParaRPr/>
          </a:p>
          <a:p>
            <a:pPr marL="0" marR="0" lvl="0" indent="0" algn="ctr" rtl="0">
              <a:lnSpc>
                <a:spcPct val="250000"/>
              </a:lnSpc>
              <a:spcBef>
                <a:spcPts val="0"/>
              </a:spcBef>
              <a:spcAft>
                <a:spcPts val="0"/>
              </a:spcAft>
              <a:buNone/>
            </a:pPr>
            <a:r>
              <a:rPr lang="en-US" sz="1800" b="1" i="1">
                <a:solidFill>
                  <a:srgbClr val="343F56"/>
                </a:solidFill>
                <a:latin typeface="Roboto"/>
                <a:ea typeface="Roboto"/>
                <a:cs typeface="Roboto"/>
                <a:sym typeface="Roboto"/>
              </a:rPr>
              <a:t>Web application (nothing to download)</a:t>
            </a:r>
            <a:endParaRPr/>
          </a:p>
          <a:p>
            <a:pPr marL="0" marR="0" lvl="0" indent="0" algn="ctr" rtl="0">
              <a:lnSpc>
                <a:spcPct val="250000"/>
              </a:lnSpc>
              <a:spcBef>
                <a:spcPts val="0"/>
              </a:spcBef>
              <a:spcAft>
                <a:spcPts val="0"/>
              </a:spcAft>
              <a:buNone/>
            </a:pPr>
            <a:r>
              <a:rPr lang="en-US" sz="1800" b="1" i="1">
                <a:solidFill>
                  <a:srgbClr val="343F56"/>
                </a:solidFill>
                <a:latin typeface="Roboto"/>
                <a:ea typeface="Roboto"/>
                <a:cs typeface="Roboto"/>
                <a:sym typeface="Roboto"/>
              </a:rPr>
              <a:t>Be able to make flight plans from this web application</a:t>
            </a:r>
            <a:endParaRPr sz="1800" b="1" i="1">
              <a:solidFill>
                <a:srgbClr val="343F56"/>
              </a:solidFill>
              <a:latin typeface="Roboto"/>
              <a:ea typeface="Roboto"/>
              <a:cs typeface="Roboto"/>
              <a:sym typeface="Roboto"/>
            </a:endParaRPr>
          </a:p>
          <a:p>
            <a:pPr marL="0" marR="0" lvl="0" indent="0" algn="ctr" rtl="0">
              <a:lnSpc>
                <a:spcPct val="250000"/>
              </a:lnSpc>
              <a:spcBef>
                <a:spcPts val="0"/>
              </a:spcBef>
              <a:spcAft>
                <a:spcPts val="0"/>
              </a:spcAft>
              <a:buNone/>
            </a:pPr>
            <a:r>
              <a:rPr lang="en-US" sz="1800" b="1" i="1">
                <a:solidFill>
                  <a:srgbClr val="343F56"/>
                </a:solidFill>
                <a:latin typeface="Roboto"/>
                <a:ea typeface="Roboto"/>
                <a:cs typeface="Roboto"/>
                <a:sym typeface="Roboto"/>
              </a:rPr>
              <a:t>The drone flies and takes pictures according to the expected flight plan </a:t>
            </a:r>
            <a:endParaRPr sz="1800" b="1" i="1">
              <a:solidFill>
                <a:srgbClr val="343F56"/>
              </a:solidFill>
              <a:latin typeface="Roboto"/>
              <a:ea typeface="Roboto"/>
              <a:cs typeface="Roboto"/>
              <a:sym typeface="Roboto"/>
            </a:endParaRPr>
          </a:p>
          <a:p>
            <a:pPr marL="0" marR="0" lvl="0" indent="0" algn="ctr" rtl="0">
              <a:lnSpc>
                <a:spcPct val="250000"/>
              </a:lnSpc>
              <a:spcBef>
                <a:spcPts val="0"/>
              </a:spcBef>
              <a:spcAft>
                <a:spcPts val="0"/>
              </a:spcAft>
              <a:buNone/>
            </a:pPr>
            <a:r>
              <a:rPr lang="en-US" sz="1800" b="1" i="1">
                <a:solidFill>
                  <a:srgbClr val="343F56"/>
                </a:solidFill>
                <a:latin typeface="Roboto"/>
                <a:ea typeface="Roboto"/>
                <a:cs typeface="Roboto"/>
                <a:sym typeface="Roboto"/>
              </a:rPr>
              <a:t>Mission : Stitching images taken by a drone into a panorama</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43F56"/>
        </a:solidFill>
        <a:effectLst/>
      </p:bgPr>
    </p:bg>
    <p:spTree>
      <p:nvGrpSpPr>
        <p:cNvPr id="1" name="Shape 400"/>
        <p:cNvGrpSpPr/>
        <p:nvPr/>
      </p:nvGrpSpPr>
      <p:grpSpPr>
        <a:xfrm>
          <a:off x="0" y="0"/>
          <a:ext cx="0" cy="0"/>
          <a:chOff x="0" y="0"/>
          <a:chExt cx="0" cy="0"/>
        </a:xfrm>
      </p:grpSpPr>
      <p:sp>
        <p:nvSpPr>
          <p:cNvPr id="401" name="Google Shape;401;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402" name="Google Shape;402;p38"/>
          <p:cNvSpPr txBox="1"/>
          <p:nvPr/>
        </p:nvSpPr>
        <p:spPr>
          <a:xfrm>
            <a:off x="1843015" y="454037"/>
            <a:ext cx="8505972" cy="76867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F5E6CA"/>
                </a:solidFill>
                <a:latin typeface="Arial"/>
                <a:ea typeface="Arial"/>
                <a:cs typeface="Arial"/>
                <a:sym typeface="Arial"/>
              </a:rPr>
              <a:t>ORGANISATION</a:t>
            </a:r>
            <a:endParaRPr/>
          </a:p>
        </p:txBody>
      </p:sp>
      <p:sp>
        <p:nvSpPr>
          <p:cNvPr id="403" name="Google Shape;403;p38"/>
          <p:cNvSpPr txBox="1"/>
          <p:nvPr/>
        </p:nvSpPr>
        <p:spPr>
          <a:xfrm>
            <a:off x="4594370" y="289772"/>
            <a:ext cx="2867464" cy="226857"/>
          </a:xfrm>
          <a:prstGeom prst="rect">
            <a:avLst/>
          </a:prstGeom>
          <a:noFill/>
          <a:ln>
            <a:noFill/>
          </a:ln>
        </p:spPr>
        <p:txBody>
          <a:bodyPr spcFirstLastPara="1" wrap="square" lIns="0" tIns="0" rIns="0" bIns="0" anchor="t" anchorCtr="0">
            <a:spAutoFit/>
          </a:bodyPr>
          <a:lstStyle/>
          <a:p>
            <a:pPr marL="0" marR="0" lvl="0" indent="0" algn="ctr" rtl="0">
              <a:lnSpc>
                <a:spcPct val="139945"/>
              </a:lnSpc>
              <a:spcBef>
                <a:spcPts val="0"/>
              </a:spcBef>
              <a:spcAft>
                <a:spcPts val="0"/>
              </a:spcAft>
              <a:buNone/>
            </a:pPr>
            <a:r>
              <a:rPr lang="en-US" sz="1467">
                <a:solidFill>
                  <a:srgbClr val="F5E6CA"/>
                </a:solidFill>
                <a:latin typeface="Arial"/>
                <a:ea typeface="Arial"/>
                <a:cs typeface="Arial"/>
                <a:sym typeface="Arial"/>
              </a:rPr>
              <a:t>CONTEXTUALISATION</a:t>
            </a:r>
            <a:endParaRPr/>
          </a:p>
        </p:txBody>
      </p:sp>
      <p:grpSp>
        <p:nvGrpSpPr>
          <p:cNvPr id="404" name="Google Shape;404;p38"/>
          <p:cNvGrpSpPr/>
          <p:nvPr/>
        </p:nvGrpSpPr>
        <p:grpSpPr>
          <a:xfrm>
            <a:off x="1551954" y="1501183"/>
            <a:ext cx="9104695" cy="4459787"/>
            <a:chOff x="1551954" y="1501183"/>
            <a:chExt cx="9104695" cy="4459787"/>
          </a:xfrm>
        </p:grpSpPr>
        <p:grpSp>
          <p:nvGrpSpPr>
            <p:cNvPr id="405" name="Google Shape;405;p38"/>
            <p:cNvGrpSpPr/>
            <p:nvPr/>
          </p:nvGrpSpPr>
          <p:grpSpPr>
            <a:xfrm>
              <a:off x="1551954" y="1501183"/>
              <a:ext cx="9104695" cy="4459787"/>
              <a:chOff x="1551954" y="1501183"/>
              <a:chExt cx="9104695" cy="4459787"/>
            </a:xfrm>
          </p:grpSpPr>
          <p:sp>
            <p:nvSpPr>
              <p:cNvPr id="406" name="Google Shape;406;p38"/>
              <p:cNvSpPr/>
              <p:nvPr/>
            </p:nvSpPr>
            <p:spPr>
              <a:xfrm>
                <a:off x="1704354" y="1653583"/>
                <a:ext cx="8952295" cy="4307387"/>
              </a:xfrm>
              <a:custGeom>
                <a:avLst/>
                <a:gdLst/>
                <a:ahLst/>
                <a:cxnLst/>
                <a:rect l="l" t="t" r="r" b="b"/>
                <a:pathLst>
                  <a:path w="2067118" h="510497" extrusionOk="0">
                    <a:moveTo>
                      <a:pt x="0" y="0"/>
                    </a:moveTo>
                    <a:lnTo>
                      <a:pt x="2067118" y="0"/>
                    </a:lnTo>
                    <a:lnTo>
                      <a:pt x="2067118" y="510497"/>
                    </a:lnTo>
                    <a:lnTo>
                      <a:pt x="0" y="510497"/>
                    </a:lnTo>
                    <a:close/>
                  </a:path>
                </a:pathLst>
              </a:custGeom>
              <a:solidFill>
                <a:schemeClr val="dk1"/>
              </a:solidFill>
              <a:ln>
                <a:noFill/>
              </a:ln>
            </p:spPr>
          </p:sp>
          <p:sp>
            <p:nvSpPr>
              <p:cNvPr id="407" name="Google Shape;407;p38"/>
              <p:cNvSpPr/>
              <p:nvPr/>
            </p:nvSpPr>
            <p:spPr>
              <a:xfrm>
                <a:off x="1551954" y="1501183"/>
                <a:ext cx="8952295" cy="4307387"/>
              </a:xfrm>
              <a:custGeom>
                <a:avLst/>
                <a:gdLst/>
                <a:ahLst/>
                <a:cxnLst/>
                <a:rect l="l" t="t" r="r" b="b"/>
                <a:pathLst>
                  <a:path w="2067118" h="510497" extrusionOk="0">
                    <a:moveTo>
                      <a:pt x="0" y="0"/>
                    </a:moveTo>
                    <a:lnTo>
                      <a:pt x="2067118" y="0"/>
                    </a:lnTo>
                    <a:lnTo>
                      <a:pt x="2067118" y="510497"/>
                    </a:lnTo>
                    <a:lnTo>
                      <a:pt x="0" y="510497"/>
                    </a:lnTo>
                    <a:close/>
                  </a:path>
                </a:pathLst>
              </a:custGeom>
              <a:solidFill>
                <a:srgbClr val="F5E6CA"/>
              </a:solidFill>
              <a:ln>
                <a:noFill/>
              </a:ln>
            </p:spPr>
          </p:sp>
        </p:grpSp>
        <p:sp>
          <p:nvSpPr>
            <p:cNvPr id="408" name="Google Shape;408;p38"/>
            <p:cNvSpPr txBox="1"/>
            <p:nvPr/>
          </p:nvSpPr>
          <p:spPr>
            <a:xfrm>
              <a:off x="1704353" y="1653584"/>
              <a:ext cx="8644633" cy="3890568"/>
            </a:xfrm>
            <a:prstGeom prst="rect">
              <a:avLst/>
            </a:prstGeom>
            <a:noFill/>
            <a:ln>
              <a:noFill/>
            </a:ln>
          </p:spPr>
          <p:txBody>
            <a:bodyPr spcFirstLastPara="1" wrap="square" lIns="0" tIns="0" rIns="0" bIns="0" anchor="ctr" anchorCtr="0">
              <a:noAutofit/>
            </a:bodyPr>
            <a:lstStyle/>
            <a:p>
              <a:pPr marL="0" marR="0" lvl="0" indent="0" algn="ctr" rtl="0">
                <a:lnSpc>
                  <a:spcPct val="139659"/>
                </a:lnSpc>
                <a:spcBef>
                  <a:spcPts val="0"/>
                </a:spcBef>
                <a:spcAft>
                  <a:spcPts val="0"/>
                </a:spcAft>
                <a:buNone/>
              </a:pPr>
              <a:endParaRPr sz="1470">
                <a:solidFill>
                  <a:srgbClr val="343F56"/>
                </a:solidFill>
                <a:latin typeface="Roboto"/>
                <a:ea typeface="Roboto"/>
                <a:cs typeface="Roboto"/>
                <a:sym typeface="Roboto"/>
              </a:endParaRPr>
            </a:p>
          </p:txBody>
        </p:sp>
      </p:grpSp>
      <p:sp>
        <p:nvSpPr>
          <p:cNvPr id="409" name="Google Shape;409;p38"/>
          <p:cNvSpPr txBox="1"/>
          <p:nvPr/>
        </p:nvSpPr>
        <p:spPr>
          <a:xfrm>
            <a:off x="1984075" y="1651043"/>
            <a:ext cx="822385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1">
                <a:solidFill>
                  <a:srgbClr val="343F56"/>
                </a:solidFill>
                <a:latin typeface="Roboto"/>
                <a:ea typeface="Roboto"/>
                <a:cs typeface="Roboto"/>
                <a:sym typeface="Roboto"/>
              </a:rPr>
              <a:t>Ecosystem</a:t>
            </a:r>
            <a:endParaRPr sz="1800">
              <a:solidFill>
                <a:schemeClr val="dk1"/>
              </a:solidFill>
              <a:latin typeface="Calibri"/>
              <a:ea typeface="Calibri"/>
              <a:cs typeface="Calibri"/>
              <a:sym typeface="Calibri"/>
            </a:endParaRPr>
          </a:p>
        </p:txBody>
      </p:sp>
      <p:pic>
        <p:nvPicPr>
          <p:cNvPr id="410" name="Google Shape;410;p38" descr="DEE_software_architecture"/>
          <p:cNvPicPr preferRelativeResize="0"/>
          <p:nvPr/>
        </p:nvPicPr>
        <p:blipFill rotWithShape="1">
          <a:blip r:embed="rId3">
            <a:alphaModFix/>
          </a:blip>
          <a:srcRect/>
          <a:stretch/>
        </p:blipFill>
        <p:spPr>
          <a:xfrm>
            <a:off x="3224258" y="2146997"/>
            <a:ext cx="5760085" cy="3491231"/>
          </a:xfrm>
          <a:prstGeom prst="rect">
            <a:avLst/>
          </a:prstGeom>
          <a:solidFill>
            <a:schemeClr val="lt1"/>
          </a:solidFill>
          <a:ln>
            <a:noFill/>
          </a:ln>
        </p:spPr>
      </p:pic>
      <p:sp>
        <p:nvSpPr>
          <p:cNvPr id="411" name="Google Shape;411;p38"/>
          <p:cNvSpPr txBox="1"/>
          <p:nvPr/>
        </p:nvSpPr>
        <p:spPr>
          <a:xfrm>
            <a:off x="3215125" y="5356825"/>
            <a:ext cx="1922100" cy="281400"/>
          </a:xfrm>
          <a:prstGeom prst="rect">
            <a:avLst/>
          </a:prstGeom>
          <a:noFill/>
          <a:ln>
            <a:noFill/>
          </a:ln>
        </p:spPr>
        <p:txBody>
          <a:bodyPr spcFirstLastPara="1" wrap="square" lIns="91425" tIns="45700" rIns="91425" bIns="45700" anchor="t" anchorCtr="0">
            <a:noAutofit/>
          </a:bodyPr>
          <a:lstStyle/>
          <a:p>
            <a:pPr marL="0" marR="0" lvl="0" indent="0" algn="just" rtl="0">
              <a:lnSpc>
                <a:spcPct val="107000"/>
              </a:lnSpc>
              <a:spcBef>
                <a:spcPts val="0"/>
              </a:spcBef>
              <a:spcAft>
                <a:spcPts val="0"/>
              </a:spcAft>
              <a:buNone/>
            </a:pPr>
            <a:r>
              <a:rPr lang="en-US" sz="1400" b="1">
                <a:solidFill>
                  <a:srgbClr val="70AD47"/>
                </a:solidFill>
                <a:latin typeface="Calibri"/>
                <a:ea typeface="Calibri"/>
                <a:cs typeface="Calibri"/>
                <a:sym typeface="Calibri"/>
              </a:rPr>
              <a:t>WHERE </a:t>
            </a:r>
            <a:r>
              <a:rPr lang="en-US" b="1">
                <a:solidFill>
                  <a:srgbClr val="70AD47"/>
                </a:solidFill>
                <a:latin typeface="Calibri"/>
                <a:ea typeface="Calibri"/>
                <a:cs typeface="Calibri"/>
                <a:sym typeface="Calibri"/>
              </a:rPr>
              <a:t>WE</a:t>
            </a:r>
            <a:r>
              <a:rPr lang="en-US" sz="1400" b="1">
                <a:solidFill>
                  <a:srgbClr val="70AD47"/>
                </a:solidFill>
                <a:latin typeface="Calibri"/>
                <a:ea typeface="Calibri"/>
                <a:cs typeface="Calibri"/>
                <a:sym typeface="Calibri"/>
              </a:rPr>
              <a:t> WORKED</a:t>
            </a:r>
            <a:endParaRPr sz="1200">
              <a:solidFill>
                <a:schemeClr val="dk1"/>
              </a:solidFill>
              <a:latin typeface="Calibri"/>
              <a:ea typeface="Calibri"/>
              <a:cs typeface="Calibri"/>
              <a:sym typeface="Calibri"/>
            </a:endParaRPr>
          </a:p>
        </p:txBody>
      </p:sp>
      <p:sp>
        <p:nvSpPr>
          <p:cNvPr id="412" name="Google Shape;412;p38"/>
          <p:cNvSpPr/>
          <p:nvPr/>
        </p:nvSpPr>
        <p:spPr>
          <a:xfrm rot="5400000">
            <a:off x="3452859" y="2373018"/>
            <a:ext cx="3036600" cy="3493800"/>
          </a:xfrm>
          <a:prstGeom prst="snip1Rect">
            <a:avLst>
              <a:gd name="adj" fmla="val 36104"/>
            </a:avLst>
          </a:prstGeom>
          <a:no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43F56"/>
        </a:solidFill>
        <a:effectLst/>
      </p:bgPr>
    </p:bg>
    <p:spTree>
      <p:nvGrpSpPr>
        <p:cNvPr id="1" name="Shape 416"/>
        <p:cNvGrpSpPr/>
        <p:nvPr/>
      </p:nvGrpSpPr>
      <p:grpSpPr>
        <a:xfrm>
          <a:off x="0" y="0"/>
          <a:ext cx="0" cy="0"/>
          <a:chOff x="0" y="0"/>
          <a:chExt cx="0" cy="0"/>
        </a:xfrm>
      </p:grpSpPr>
      <p:sp>
        <p:nvSpPr>
          <p:cNvPr id="417" name="Google Shape;417;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418" name="Google Shape;418;p39"/>
          <p:cNvSpPr txBox="1"/>
          <p:nvPr/>
        </p:nvSpPr>
        <p:spPr>
          <a:xfrm>
            <a:off x="1843015" y="454037"/>
            <a:ext cx="8505972" cy="76867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F5E6CA"/>
                </a:solidFill>
                <a:latin typeface="Arial"/>
                <a:ea typeface="Arial"/>
                <a:cs typeface="Arial"/>
                <a:sym typeface="Arial"/>
              </a:rPr>
              <a:t>ORGANISATION</a:t>
            </a:r>
            <a:endParaRPr/>
          </a:p>
        </p:txBody>
      </p:sp>
      <p:sp>
        <p:nvSpPr>
          <p:cNvPr id="419" name="Google Shape;419;p39"/>
          <p:cNvSpPr txBox="1"/>
          <p:nvPr/>
        </p:nvSpPr>
        <p:spPr>
          <a:xfrm>
            <a:off x="4594370" y="289772"/>
            <a:ext cx="2867464" cy="226857"/>
          </a:xfrm>
          <a:prstGeom prst="rect">
            <a:avLst/>
          </a:prstGeom>
          <a:noFill/>
          <a:ln>
            <a:noFill/>
          </a:ln>
        </p:spPr>
        <p:txBody>
          <a:bodyPr spcFirstLastPara="1" wrap="square" lIns="0" tIns="0" rIns="0" bIns="0" anchor="t" anchorCtr="0">
            <a:spAutoFit/>
          </a:bodyPr>
          <a:lstStyle/>
          <a:p>
            <a:pPr marL="0" marR="0" lvl="0" indent="0" algn="ctr" rtl="0">
              <a:lnSpc>
                <a:spcPct val="139945"/>
              </a:lnSpc>
              <a:spcBef>
                <a:spcPts val="0"/>
              </a:spcBef>
              <a:spcAft>
                <a:spcPts val="0"/>
              </a:spcAft>
              <a:buNone/>
            </a:pPr>
            <a:r>
              <a:rPr lang="en-US" sz="1467">
                <a:solidFill>
                  <a:srgbClr val="F5E6CA"/>
                </a:solidFill>
                <a:latin typeface="Arial"/>
                <a:ea typeface="Arial"/>
                <a:cs typeface="Arial"/>
                <a:sym typeface="Arial"/>
              </a:rPr>
              <a:t>CONTEXTUALISATION</a:t>
            </a:r>
            <a:endParaRPr/>
          </a:p>
        </p:txBody>
      </p:sp>
      <p:grpSp>
        <p:nvGrpSpPr>
          <p:cNvPr id="420" name="Google Shape;420;p39"/>
          <p:cNvGrpSpPr/>
          <p:nvPr/>
        </p:nvGrpSpPr>
        <p:grpSpPr>
          <a:xfrm>
            <a:off x="1551954" y="1501183"/>
            <a:ext cx="9104695" cy="4459787"/>
            <a:chOff x="1551954" y="1501183"/>
            <a:chExt cx="9104695" cy="4459787"/>
          </a:xfrm>
        </p:grpSpPr>
        <p:grpSp>
          <p:nvGrpSpPr>
            <p:cNvPr id="421" name="Google Shape;421;p39"/>
            <p:cNvGrpSpPr/>
            <p:nvPr/>
          </p:nvGrpSpPr>
          <p:grpSpPr>
            <a:xfrm>
              <a:off x="1551954" y="1501183"/>
              <a:ext cx="9104695" cy="4459787"/>
              <a:chOff x="1551954" y="1501183"/>
              <a:chExt cx="9104695" cy="4459787"/>
            </a:xfrm>
          </p:grpSpPr>
          <p:sp>
            <p:nvSpPr>
              <p:cNvPr id="422" name="Google Shape;422;p39"/>
              <p:cNvSpPr/>
              <p:nvPr/>
            </p:nvSpPr>
            <p:spPr>
              <a:xfrm>
                <a:off x="1704354" y="1653583"/>
                <a:ext cx="8952295" cy="4307387"/>
              </a:xfrm>
              <a:custGeom>
                <a:avLst/>
                <a:gdLst/>
                <a:ahLst/>
                <a:cxnLst/>
                <a:rect l="l" t="t" r="r" b="b"/>
                <a:pathLst>
                  <a:path w="2067118" h="510497" extrusionOk="0">
                    <a:moveTo>
                      <a:pt x="0" y="0"/>
                    </a:moveTo>
                    <a:lnTo>
                      <a:pt x="2067118" y="0"/>
                    </a:lnTo>
                    <a:lnTo>
                      <a:pt x="2067118" y="510497"/>
                    </a:lnTo>
                    <a:lnTo>
                      <a:pt x="0" y="510497"/>
                    </a:lnTo>
                    <a:close/>
                  </a:path>
                </a:pathLst>
              </a:custGeom>
              <a:solidFill>
                <a:schemeClr val="dk1"/>
              </a:solidFill>
              <a:ln>
                <a:noFill/>
              </a:ln>
            </p:spPr>
          </p:sp>
          <p:sp>
            <p:nvSpPr>
              <p:cNvPr id="423" name="Google Shape;423;p39"/>
              <p:cNvSpPr/>
              <p:nvPr/>
            </p:nvSpPr>
            <p:spPr>
              <a:xfrm>
                <a:off x="1551954" y="1501183"/>
                <a:ext cx="8952295" cy="4307387"/>
              </a:xfrm>
              <a:custGeom>
                <a:avLst/>
                <a:gdLst/>
                <a:ahLst/>
                <a:cxnLst/>
                <a:rect l="l" t="t" r="r" b="b"/>
                <a:pathLst>
                  <a:path w="2067118" h="510497" extrusionOk="0">
                    <a:moveTo>
                      <a:pt x="0" y="0"/>
                    </a:moveTo>
                    <a:lnTo>
                      <a:pt x="2067118" y="0"/>
                    </a:lnTo>
                    <a:lnTo>
                      <a:pt x="2067118" y="510497"/>
                    </a:lnTo>
                    <a:lnTo>
                      <a:pt x="0" y="510497"/>
                    </a:lnTo>
                    <a:close/>
                  </a:path>
                </a:pathLst>
              </a:custGeom>
              <a:solidFill>
                <a:srgbClr val="F5E6CA"/>
              </a:solidFill>
              <a:ln>
                <a:noFill/>
              </a:ln>
            </p:spPr>
          </p:sp>
        </p:grpSp>
        <p:sp>
          <p:nvSpPr>
            <p:cNvPr id="424" name="Google Shape;424;p39"/>
            <p:cNvSpPr txBox="1"/>
            <p:nvPr/>
          </p:nvSpPr>
          <p:spPr>
            <a:xfrm>
              <a:off x="1704353" y="1653584"/>
              <a:ext cx="8644633" cy="3890568"/>
            </a:xfrm>
            <a:prstGeom prst="rect">
              <a:avLst/>
            </a:prstGeom>
            <a:noFill/>
            <a:ln>
              <a:noFill/>
            </a:ln>
          </p:spPr>
          <p:txBody>
            <a:bodyPr spcFirstLastPara="1" wrap="square" lIns="0" tIns="0" rIns="0" bIns="0" anchor="ctr" anchorCtr="0">
              <a:noAutofit/>
            </a:bodyPr>
            <a:lstStyle/>
            <a:p>
              <a:pPr marL="0" marR="0" lvl="0" indent="0" algn="ctr" rtl="0">
                <a:lnSpc>
                  <a:spcPct val="139659"/>
                </a:lnSpc>
                <a:spcBef>
                  <a:spcPts val="0"/>
                </a:spcBef>
                <a:spcAft>
                  <a:spcPts val="0"/>
                </a:spcAft>
                <a:buNone/>
              </a:pPr>
              <a:endParaRPr sz="1470">
                <a:solidFill>
                  <a:srgbClr val="343F56"/>
                </a:solidFill>
                <a:latin typeface="Roboto"/>
                <a:ea typeface="Roboto"/>
                <a:cs typeface="Roboto"/>
                <a:sym typeface="Roboto"/>
              </a:endParaRPr>
            </a:p>
          </p:txBody>
        </p:sp>
      </p:grpSp>
      <p:sp>
        <p:nvSpPr>
          <p:cNvPr id="425" name="Google Shape;425;p39"/>
          <p:cNvSpPr txBox="1"/>
          <p:nvPr/>
        </p:nvSpPr>
        <p:spPr>
          <a:xfrm>
            <a:off x="1984075" y="2228671"/>
            <a:ext cx="8223900" cy="2616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343F56"/>
                </a:solidFill>
                <a:latin typeface="Arial"/>
                <a:ea typeface="Arial"/>
                <a:cs typeface="Arial"/>
                <a:sym typeface="Arial"/>
              </a:rPr>
              <a:t>Division of task</a:t>
            </a:r>
            <a:endParaRPr/>
          </a:p>
          <a:p>
            <a:pPr marL="0" marR="0" lvl="0" indent="0" algn="ctr" rtl="0">
              <a:spcBef>
                <a:spcPts val="0"/>
              </a:spcBef>
              <a:spcAft>
                <a:spcPts val="0"/>
              </a:spcAft>
              <a:buNone/>
            </a:pPr>
            <a:endParaRPr sz="1800" b="1" i="1">
              <a:solidFill>
                <a:srgbClr val="343F56"/>
              </a:solidFill>
              <a:latin typeface="Roboto"/>
              <a:ea typeface="Roboto"/>
              <a:cs typeface="Roboto"/>
              <a:sym typeface="Roboto"/>
            </a:endParaRPr>
          </a:p>
          <a:p>
            <a:pPr marL="0" lvl="0" indent="0" algn="ctr" rtl="0">
              <a:spcBef>
                <a:spcPts val="0"/>
              </a:spcBef>
              <a:spcAft>
                <a:spcPts val="0"/>
              </a:spcAft>
              <a:buClr>
                <a:schemeClr val="dk1"/>
              </a:buClr>
              <a:buFont typeface="Arial"/>
              <a:buNone/>
            </a:pPr>
            <a:r>
              <a:rPr lang="en-US" sz="1800" b="1" i="1">
                <a:solidFill>
                  <a:srgbClr val="343F56"/>
                </a:solidFill>
                <a:latin typeface="Roboto"/>
                <a:ea typeface="Roboto"/>
                <a:cs typeface="Roboto"/>
                <a:sym typeface="Roboto"/>
              </a:rPr>
              <a:t>  Théo : Flight plan management , Web application</a:t>
            </a:r>
            <a:endParaRPr>
              <a:solidFill>
                <a:schemeClr val="dk1"/>
              </a:solidFill>
            </a:endParaRPr>
          </a:p>
          <a:p>
            <a:pPr marL="0" marR="0" lvl="0" indent="0" algn="ctr" rtl="0">
              <a:spcBef>
                <a:spcPts val="0"/>
              </a:spcBef>
              <a:spcAft>
                <a:spcPts val="0"/>
              </a:spcAft>
              <a:buNone/>
            </a:pPr>
            <a:endParaRPr sz="1800" b="1" i="1">
              <a:solidFill>
                <a:srgbClr val="343F56"/>
              </a:solidFill>
              <a:latin typeface="Roboto"/>
              <a:ea typeface="Roboto"/>
              <a:cs typeface="Roboto"/>
              <a:sym typeface="Roboto"/>
            </a:endParaRPr>
          </a:p>
          <a:p>
            <a:pPr marL="0" marR="0" lvl="0" indent="0" algn="ctr" rtl="0">
              <a:spcBef>
                <a:spcPts val="0"/>
              </a:spcBef>
              <a:spcAft>
                <a:spcPts val="0"/>
              </a:spcAft>
              <a:buNone/>
            </a:pPr>
            <a:r>
              <a:rPr lang="en-US" sz="1800" b="1" i="1">
                <a:solidFill>
                  <a:srgbClr val="343F56"/>
                </a:solidFill>
                <a:latin typeface="Roboto"/>
                <a:ea typeface="Roboto"/>
                <a:cs typeface="Roboto"/>
                <a:sym typeface="Roboto"/>
              </a:rPr>
              <a:t> Chang : Photo taking program and stitching algorithm </a:t>
            </a:r>
            <a:endParaRPr/>
          </a:p>
          <a:p>
            <a:pPr marL="0" marR="0" lvl="0" indent="0" algn="l" rtl="0">
              <a:spcBef>
                <a:spcPts val="0"/>
              </a:spcBef>
              <a:spcAft>
                <a:spcPts val="0"/>
              </a:spcAft>
              <a:buNone/>
            </a:pPr>
            <a:endParaRPr sz="1800" b="1" i="1">
              <a:solidFill>
                <a:srgbClr val="343F56"/>
              </a:solidFill>
              <a:latin typeface="Roboto"/>
              <a:ea typeface="Roboto"/>
              <a:cs typeface="Roboto"/>
              <a:sym typeface="Roboto"/>
            </a:endParaRPr>
          </a:p>
          <a:p>
            <a:pPr marL="0" marR="0" lvl="0" indent="0" algn="l" rtl="0">
              <a:spcBef>
                <a:spcPts val="0"/>
              </a:spcBef>
              <a:spcAft>
                <a:spcPts val="0"/>
              </a:spcAft>
              <a:buNone/>
            </a:pPr>
            <a:endParaRPr sz="1800" b="1" i="1">
              <a:solidFill>
                <a:srgbClr val="343F56"/>
              </a:solidFill>
              <a:latin typeface="Roboto"/>
              <a:ea typeface="Roboto"/>
              <a:cs typeface="Roboto"/>
              <a:sym typeface="Roboto"/>
            </a:endParaRPr>
          </a:p>
          <a:p>
            <a:pPr marL="0" marR="0" lvl="0" indent="0" algn="l" rtl="0">
              <a:spcBef>
                <a:spcPts val="0"/>
              </a:spcBef>
              <a:spcAft>
                <a:spcPts val="0"/>
              </a:spcAft>
              <a:buNone/>
            </a:pPr>
            <a:endParaRPr sz="1800" b="1" i="1">
              <a:solidFill>
                <a:srgbClr val="343F56"/>
              </a:solidFill>
              <a:latin typeface="Roboto"/>
              <a:ea typeface="Roboto"/>
              <a:cs typeface="Roboto"/>
              <a:sym typeface="Roboto"/>
            </a:endParaRPr>
          </a:p>
          <a:p>
            <a:pPr marL="0" marR="0" lvl="0" indent="0" algn="ctr" rtl="0">
              <a:spcBef>
                <a:spcPts val="0"/>
              </a:spcBef>
              <a:spcAft>
                <a:spcPts val="0"/>
              </a:spcAft>
              <a:buNone/>
            </a:pPr>
            <a:r>
              <a:rPr lang="en-US" sz="1800" b="1" i="1">
                <a:solidFill>
                  <a:srgbClr val="343F56"/>
                </a:solidFill>
                <a:latin typeface="Roboto"/>
                <a:ea typeface="Roboto"/>
                <a:cs typeface="Roboto"/>
                <a:sym typeface="Roboto"/>
              </a:rPr>
              <a:t>Review each week with Miguel and testing / flights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431" name="Google Shape;431;p40"/>
          <p:cNvSpPr txBox="1"/>
          <p:nvPr/>
        </p:nvSpPr>
        <p:spPr>
          <a:xfrm>
            <a:off x="1843015" y="454037"/>
            <a:ext cx="8505972" cy="76867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F5E6CA"/>
                </a:solidFill>
                <a:latin typeface="Arial"/>
                <a:ea typeface="Arial"/>
                <a:cs typeface="Arial"/>
                <a:sym typeface="Arial"/>
              </a:rPr>
              <a:t>PREPARATION</a:t>
            </a:r>
            <a:endParaRPr/>
          </a:p>
        </p:txBody>
      </p:sp>
      <p:sp>
        <p:nvSpPr>
          <p:cNvPr id="432" name="Google Shape;432;p40"/>
          <p:cNvSpPr txBox="1"/>
          <p:nvPr/>
        </p:nvSpPr>
        <p:spPr>
          <a:xfrm>
            <a:off x="4594370" y="289772"/>
            <a:ext cx="2867464" cy="226857"/>
          </a:xfrm>
          <a:prstGeom prst="rect">
            <a:avLst/>
          </a:prstGeom>
          <a:noFill/>
          <a:ln>
            <a:noFill/>
          </a:ln>
        </p:spPr>
        <p:txBody>
          <a:bodyPr spcFirstLastPara="1" wrap="square" lIns="0" tIns="0" rIns="0" bIns="0" anchor="t" anchorCtr="0">
            <a:spAutoFit/>
          </a:bodyPr>
          <a:lstStyle/>
          <a:p>
            <a:pPr marL="0" marR="0" lvl="0" indent="0" algn="ctr" rtl="0">
              <a:lnSpc>
                <a:spcPct val="139945"/>
              </a:lnSpc>
              <a:spcBef>
                <a:spcPts val="0"/>
              </a:spcBef>
              <a:spcAft>
                <a:spcPts val="0"/>
              </a:spcAft>
              <a:buNone/>
            </a:pPr>
            <a:r>
              <a:rPr lang="en-US" sz="1467">
                <a:solidFill>
                  <a:srgbClr val="F5E6CA"/>
                </a:solidFill>
                <a:latin typeface="Arial"/>
                <a:ea typeface="Arial"/>
                <a:cs typeface="Arial"/>
                <a:sym typeface="Arial"/>
              </a:rPr>
              <a:t>CONTEXTUALISATION</a:t>
            </a:r>
            <a:endParaRPr/>
          </a:p>
        </p:txBody>
      </p:sp>
      <p:grpSp>
        <p:nvGrpSpPr>
          <p:cNvPr id="433" name="Google Shape;433;p40"/>
          <p:cNvGrpSpPr/>
          <p:nvPr/>
        </p:nvGrpSpPr>
        <p:grpSpPr>
          <a:xfrm>
            <a:off x="1551954" y="1501183"/>
            <a:ext cx="9104695" cy="4459787"/>
            <a:chOff x="1551954" y="1501183"/>
            <a:chExt cx="9104695" cy="4459787"/>
          </a:xfrm>
        </p:grpSpPr>
        <p:grpSp>
          <p:nvGrpSpPr>
            <p:cNvPr id="434" name="Google Shape;434;p40"/>
            <p:cNvGrpSpPr/>
            <p:nvPr/>
          </p:nvGrpSpPr>
          <p:grpSpPr>
            <a:xfrm>
              <a:off x="1551954" y="1501183"/>
              <a:ext cx="9104695" cy="4459787"/>
              <a:chOff x="1551954" y="1501183"/>
              <a:chExt cx="9104695" cy="4459787"/>
            </a:xfrm>
          </p:grpSpPr>
          <p:sp>
            <p:nvSpPr>
              <p:cNvPr id="435" name="Google Shape;435;p40"/>
              <p:cNvSpPr/>
              <p:nvPr/>
            </p:nvSpPr>
            <p:spPr>
              <a:xfrm>
                <a:off x="1704354" y="1653583"/>
                <a:ext cx="8952295" cy="4307387"/>
              </a:xfrm>
              <a:custGeom>
                <a:avLst/>
                <a:gdLst/>
                <a:ahLst/>
                <a:cxnLst/>
                <a:rect l="l" t="t" r="r" b="b"/>
                <a:pathLst>
                  <a:path w="2067118" h="510497" extrusionOk="0">
                    <a:moveTo>
                      <a:pt x="0" y="0"/>
                    </a:moveTo>
                    <a:lnTo>
                      <a:pt x="2067118" y="0"/>
                    </a:lnTo>
                    <a:lnTo>
                      <a:pt x="2067118" y="510497"/>
                    </a:lnTo>
                    <a:lnTo>
                      <a:pt x="0" y="510497"/>
                    </a:lnTo>
                    <a:close/>
                  </a:path>
                </a:pathLst>
              </a:custGeom>
              <a:solidFill>
                <a:schemeClr val="dk1"/>
              </a:solidFill>
              <a:ln>
                <a:noFill/>
              </a:ln>
            </p:spPr>
          </p:sp>
          <p:sp>
            <p:nvSpPr>
              <p:cNvPr id="436" name="Google Shape;436;p40"/>
              <p:cNvSpPr/>
              <p:nvPr/>
            </p:nvSpPr>
            <p:spPr>
              <a:xfrm>
                <a:off x="1551954" y="1501183"/>
                <a:ext cx="8952295" cy="4307387"/>
              </a:xfrm>
              <a:custGeom>
                <a:avLst/>
                <a:gdLst/>
                <a:ahLst/>
                <a:cxnLst/>
                <a:rect l="l" t="t" r="r" b="b"/>
                <a:pathLst>
                  <a:path w="2067118" h="510497" extrusionOk="0">
                    <a:moveTo>
                      <a:pt x="0" y="0"/>
                    </a:moveTo>
                    <a:lnTo>
                      <a:pt x="2067118" y="0"/>
                    </a:lnTo>
                    <a:lnTo>
                      <a:pt x="2067118" y="510497"/>
                    </a:lnTo>
                    <a:lnTo>
                      <a:pt x="0" y="510497"/>
                    </a:lnTo>
                    <a:close/>
                  </a:path>
                </a:pathLst>
              </a:custGeom>
              <a:solidFill>
                <a:srgbClr val="F5E6CA"/>
              </a:solidFill>
              <a:ln>
                <a:noFill/>
              </a:ln>
            </p:spPr>
          </p:sp>
        </p:grpSp>
        <p:sp>
          <p:nvSpPr>
            <p:cNvPr id="437" name="Google Shape;437;p40"/>
            <p:cNvSpPr txBox="1"/>
            <p:nvPr/>
          </p:nvSpPr>
          <p:spPr>
            <a:xfrm>
              <a:off x="1704353" y="1653584"/>
              <a:ext cx="8644633" cy="3890568"/>
            </a:xfrm>
            <a:prstGeom prst="rect">
              <a:avLst/>
            </a:prstGeom>
            <a:noFill/>
            <a:ln>
              <a:noFill/>
            </a:ln>
          </p:spPr>
          <p:txBody>
            <a:bodyPr spcFirstLastPara="1" wrap="square" lIns="0" tIns="0" rIns="0" bIns="0" anchor="ctr" anchorCtr="0">
              <a:noAutofit/>
            </a:bodyPr>
            <a:lstStyle/>
            <a:p>
              <a:pPr marL="0" marR="0" lvl="0" indent="0" algn="ctr" rtl="0">
                <a:lnSpc>
                  <a:spcPct val="139659"/>
                </a:lnSpc>
                <a:spcBef>
                  <a:spcPts val="0"/>
                </a:spcBef>
                <a:spcAft>
                  <a:spcPts val="0"/>
                </a:spcAft>
                <a:buNone/>
              </a:pPr>
              <a:endParaRPr sz="1470">
                <a:solidFill>
                  <a:srgbClr val="343F56"/>
                </a:solidFill>
                <a:latin typeface="Roboto"/>
                <a:ea typeface="Roboto"/>
                <a:cs typeface="Roboto"/>
                <a:sym typeface="Roboto"/>
              </a:endParaRPr>
            </a:p>
          </p:txBody>
        </p:sp>
      </p:grpSp>
      <p:sp>
        <p:nvSpPr>
          <p:cNvPr id="438" name="Google Shape;438;p40"/>
          <p:cNvSpPr txBox="1"/>
          <p:nvPr/>
        </p:nvSpPr>
        <p:spPr>
          <a:xfrm>
            <a:off x="1984075" y="2029207"/>
            <a:ext cx="3722458" cy="3237060"/>
          </a:xfrm>
          <a:prstGeom prst="rect">
            <a:avLst/>
          </a:prstGeom>
          <a:no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1800" b="1" i="1">
                <a:solidFill>
                  <a:srgbClr val="343F56"/>
                </a:solidFill>
                <a:latin typeface="Roboto"/>
                <a:ea typeface="Roboto"/>
                <a:cs typeface="Roboto"/>
                <a:sym typeface="Roboto"/>
              </a:rPr>
              <a:t>Some courses : </a:t>
            </a:r>
            <a:endParaRPr/>
          </a:p>
          <a:p>
            <a:pPr marL="285750" marR="0" lvl="0" indent="-285750" algn="ctr" rtl="0">
              <a:lnSpc>
                <a:spcPct val="150000"/>
              </a:lnSpc>
              <a:spcBef>
                <a:spcPts val="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Vue.Js </a:t>
            </a:r>
            <a:endParaRPr/>
          </a:p>
          <a:p>
            <a:pPr marL="285750" marR="0" lvl="0" indent="-285750" algn="ctr" rtl="0">
              <a:lnSpc>
                <a:spcPct val="150000"/>
              </a:lnSpc>
              <a:spcBef>
                <a:spcPts val="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Stitching</a:t>
            </a:r>
            <a:endParaRPr/>
          </a:p>
          <a:p>
            <a:pPr marL="0" marR="0" lvl="0" indent="0" algn="ctr" rtl="0">
              <a:lnSpc>
                <a:spcPct val="150000"/>
              </a:lnSpc>
              <a:spcBef>
                <a:spcPts val="0"/>
              </a:spcBef>
              <a:spcAft>
                <a:spcPts val="0"/>
              </a:spcAft>
              <a:buNone/>
            </a:pPr>
            <a:endParaRPr sz="1800" b="1" i="1">
              <a:solidFill>
                <a:srgbClr val="343F56"/>
              </a:solidFill>
              <a:latin typeface="Roboto"/>
              <a:ea typeface="Roboto"/>
              <a:cs typeface="Roboto"/>
              <a:sym typeface="Roboto"/>
            </a:endParaRPr>
          </a:p>
          <a:p>
            <a:pPr marL="0" marR="0" lvl="0" indent="0" algn="ctr" rtl="0">
              <a:lnSpc>
                <a:spcPct val="150000"/>
              </a:lnSpc>
              <a:spcBef>
                <a:spcPts val="0"/>
              </a:spcBef>
              <a:spcAft>
                <a:spcPts val="0"/>
              </a:spcAft>
              <a:buNone/>
            </a:pPr>
            <a:r>
              <a:rPr lang="en-US" sz="1800" b="1" i="1">
                <a:solidFill>
                  <a:srgbClr val="343F56"/>
                </a:solidFill>
                <a:latin typeface="Roboto"/>
                <a:ea typeface="Roboto"/>
                <a:cs typeface="Roboto"/>
                <a:sym typeface="Roboto"/>
              </a:rPr>
              <a:t>Manual conception : </a:t>
            </a:r>
            <a:endParaRPr/>
          </a:p>
          <a:p>
            <a:pPr marL="285750" marR="0" lvl="0" indent="-285750" algn="ctr" rtl="0">
              <a:lnSpc>
                <a:spcPct val="150000"/>
              </a:lnSpc>
              <a:spcBef>
                <a:spcPts val="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Hardware</a:t>
            </a:r>
            <a:endParaRPr/>
          </a:p>
          <a:p>
            <a:pPr marL="285750" marR="0" lvl="0" indent="-285750" algn="ctr" rtl="0">
              <a:lnSpc>
                <a:spcPct val="150000"/>
              </a:lnSpc>
              <a:spcBef>
                <a:spcPts val="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Configuration</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39" name="Google Shape;439;p40"/>
          <p:cNvPicPr preferRelativeResize="0"/>
          <p:nvPr/>
        </p:nvPicPr>
        <p:blipFill rotWithShape="1">
          <a:blip r:embed="rId3">
            <a:alphaModFix/>
          </a:blip>
          <a:srcRect/>
          <a:stretch/>
        </p:blipFill>
        <p:spPr>
          <a:xfrm>
            <a:off x="7011011" y="3429000"/>
            <a:ext cx="2033497" cy="2033497"/>
          </a:xfrm>
          <a:prstGeom prst="rect">
            <a:avLst/>
          </a:prstGeom>
          <a:noFill/>
          <a:ln>
            <a:noFill/>
          </a:ln>
        </p:spPr>
      </p:pic>
      <p:pic>
        <p:nvPicPr>
          <p:cNvPr id="440" name="Google Shape;440;p40" descr="10 Best Front-End JavaScript Frameworks"/>
          <p:cNvPicPr preferRelativeResize="0"/>
          <p:nvPr/>
        </p:nvPicPr>
        <p:blipFill rotWithShape="1">
          <a:blip r:embed="rId4">
            <a:alphaModFix/>
          </a:blip>
          <a:srcRect/>
          <a:stretch/>
        </p:blipFill>
        <p:spPr>
          <a:xfrm>
            <a:off x="6939793" y="1997309"/>
            <a:ext cx="2175933" cy="108796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Shape 444"/>
        <p:cNvGrpSpPr/>
        <p:nvPr/>
      </p:nvGrpSpPr>
      <p:grpSpPr>
        <a:xfrm>
          <a:off x="0" y="0"/>
          <a:ext cx="0" cy="0"/>
          <a:chOff x="0" y="0"/>
          <a:chExt cx="0" cy="0"/>
        </a:xfrm>
      </p:grpSpPr>
      <p:grpSp>
        <p:nvGrpSpPr>
          <p:cNvPr id="445" name="Google Shape;445;p41"/>
          <p:cNvGrpSpPr/>
          <p:nvPr/>
        </p:nvGrpSpPr>
        <p:grpSpPr>
          <a:xfrm>
            <a:off x="4348203" y="1717680"/>
            <a:ext cx="3495593" cy="712104"/>
            <a:chOff x="2502490" y="1728568"/>
            <a:chExt cx="3495593" cy="486376"/>
          </a:xfrm>
        </p:grpSpPr>
        <p:sp>
          <p:nvSpPr>
            <p:cNvPr id="446" name="Google Shape;446;p41"/>
            <p:cNvSpPr/>
            <p:nvPr/>
          </p:nvSpPr>
          <p:spPr>
            <a:xfrm>
              <a:off x="2502490" y="1728568"/>
              <a:ext cx="3495593" cy="486376"/>
            </a:xfrm>
            <a:custGeom>
              <a:avLst/>
              <a:gdLst/>
              <a:ahLst/>
              <a:cxnLst/>
              <a:rect l="l" t="t" r="r" b="b"/>
              <a:pathLst>
                <a:path w="1692303" h="235466" extrusionOk="0">
                  <a:moveTo>
                    <a:pt x="0" y="0"/>
                  </a:moveTo>
                  <a:lnTo>
                    <a:pt x="1692303" y="0"/>
                  </a:lnTo>
                  <a:lnTo>
                    <a:pt x="1692303" y="235466"/>
                  </a:lnTo>
                  <a:lnTo>
                    <a:pt x="0" y="235466"/>
                  </a:lnTo>
                  <a:close/>
                </a:path>
              </a:pathLst>
            </a:custGeom>
            <a:solidFill>
              <a:srgbClr val="343F56"/>
            </a:solidFill>
            <a:ln>
              <a:noFill/>
            </a:ln>
          </p:spPr>
        </p:sp>
        <p:sp>
          <p:nvSpPr>
            <p:cNvPr id="447" name="Google Shape;447;p41"/>
            <p:cNvSpPr txBox="1"/>
            <p:nvPr/>
          </p:nvSpPr>
          <p:spPr>
            <a:xfrm>
              <a:off x="3050188" y="1879270"/>
              <a:ext cx="2262415" cy="188227"/>
            </a:xfrm>
            <a:prstGeom prst="rect">
              <a:avLst/>
            </a:prstGeom>
            <a:noFill/>
            <a:ln>
              <a:noFill/>
            </a:ln>
          </p:spPr>
          <p:txBody>
            <a:bodyPr spcFirstLastPara="1" wrap="square" lIns="0" tIns="0" rIns="0" bIns="0" anchor="ctr" anchorCtr="0">
              <a:spAutoFit/>
            </a:bodyPr>
            <a:lstStyle/>
            <a:p>
              <a:pPr marL="0" marR="0" lvl="0" indent="0" algn="ctr" rtl="0">
                <a:lnSpc>
                  <a:spcPct val="139986"/>
                </a:lnSpc>
                <a:spcBef>
                  <a:spcPts val="0"/>
                </a:spcBef>
                <a:spcAft>
                  <a:spcPts val="0"/>
                </a:spcAft>
                <a:buNone/>
              </a:pPr>
              <a:r>
                <a:rPr lang="en-US" sz="1523">
                  <a:solidFill>
                    <a:srgbClr val="F5E6CA"/>
                  </a:solidFill>
                  <a:latin typeface="Arial"/>
                  <a:ea typeface="Arial"/>
                  <a:cs typeface="Arial"/>
                  <a:sym typeface="Arial"/>
                </a:rPr>
                <a:t>WEB APPLICATION</a:t>
              </a:r>
              <a:endParaRPr/>
            </a:p>
          </p:txBody>
        </p:sp>
      </p:grpSp>
      <p:grpSp>
        <p:nvGrpSpPr>
          <p:cNvPr id="448" name="Google Shape;448;p41"/>
          <p:cNvGrpSpPr/>
          <p:nvPr/>
        </p:nvGrpSpPr>
        <p:grpSpPr>
          <a:xfrm>
            <a:off x="1098777" y="3017941"/>
            <a:ext cx="3495593" cy="705109"/>
            <a:chOff x="9276692" y="2006004"/>
            <a:chExt cx="3495593" cy="481599"/>
          </a:xfrm>
        </p:grpSpPr>
        <p:sp>
          <p:nvSpPr>
            <p:cNvPr id="449" name="Google Shape;449;p41"/>
            <p:cNvSpPr/>
            <p:nvPr/>
          </p:nvSpPr>
          <p:spPr>
            <a:xfrm>
              <a:off x="9276692" y="2006004"/>
              <a:ext cx="3495593" cy="481599"/>
            </a:xfrm>
            <a:custGeom>
              <a:avLst/>
              <a:gdLst/>
              <a:ahLst/>
              <a:cxnLst/>
              <a:rect l="l" t="t" r="r" b="b"/>
              <a:pathLst>
                <a:path w="1692303" h="235466" extrusionOk="0">
                  <a:moveTo>
                    <a:pt x="0" y="0"/>
                  </a:moveTo>
                  <a:lnTo>
                    <a:pt x="1692303" y="0"/>
                  </a:lnTo>
                  <a:lnTo>
                    <a:pt x="1692303" y="235466"/>
                  </a:lnTo>
                  <a:lnTo>
                    <a:pt x="0" y="235466"/>
                  </a:lnTo>
                  <a:close/>
                </a:path>
              </a:pathLst>
            </a:custGeom>
            <a:solidFill>
              <a:srgbClr val="000000">
                <a:alpha val="0"/>
              </a:srgbClr>
            </a:solidFill>
            <a:ln w="38100" cap="flat" cmpd="sng">
              <a:solidFill>
                <a:srgbClr val="343F56"/>
              </a:solidFill>
              <a:prstDash val="solid"/>
              <a:round/>
              <a:headEnd type="none" w="sm" len="sm"/>
              <a:tailEnd type="none" w="sm" len="sm"/>
            </a:ln>
          </p:spPr>
        </p:sp>
        <p:sp>
          <p:nvSpPr>
            <p:cNvPr id="450" name="Google Shape;450;p41"/>
            <p:cNvSpPr txBox="1"/>
            <p:nvPr/>
          </p:nvSpPr>
          <p:spPr>
            <a:xfrm>
              <a:off x="9513388" y="2150300"/>
              <a:ext cx="3018600" cy="160200"/>
            </a:xfrm>
            <a:prstGeom prst="rect">
              <a:avLst/>
            </a:prstGeom>
            <a:noFill/>
            <a:ln>
              <a:noFill/>
            </a:ln>
          </p:spPr>
          <p:txBody>
            <a:bodyPr spcFirstLastPara="1" wrap="square" lIns="0" tIns="0" rIns="0" bIns="0" anchor="ctr" anchorCtr="0">
              <a:spAutoFit/>
            </a:bodyPr>
            <a:lstStyle/>
            <a:p>
              <a:pPr marL="0" marR="0" lvl="0" indent="0" algn="ctr" rtl="0">
                <a:lnSpc>
                  <a:spcPct val="139986"/>
                </a:lnSpc>
                <a:spcBef>
                  <a:spcPts val="0"/>
                </a:spcBef>
                <a:spcAft>
                  <a:spcPts val="0"/>
                </a:spcAft>
                <a:buNone/>
              </a:pPr>
              <a:r>
                <a:rPr lang="en-US" sz="1523">
                  <a:solidFill>
                    <a:srgbClr val="343F56"/>
                  </a:solidFill>
                  <a:latin typeface="Arial"/>
                  <a:ea typeface="Arial"/>
                  <a:cs typeface="Arial"/>
                  <a:sym typeface="Arial"/>
                </a:rPr>
                <a:t>SERVER &amp; APPLICATIONS</a:t>
              </a:r>
              <a:endParaRPr/>
            </a:p>
          </p:txBody>
        </p:sp>
      </p:grpSp>
      <p:grpSp>
        <p:nvGrpSpPr>
          <p:cNvPr id="451" name="Google Shape;451;p41"/>
          <p:cNvGrpSpPr/>
          <p:nvPr/>
        </p:nvGrpSpPr>
        <p:grpSpPr>
          <a:xfrm>
            <a:off x="1099037" y="4268618"/>
            <a:ext cx="3495670" cy="712102"/>
            <a:chOff x="1096962" y="4831630"/>
            <a:chExt cx="3495670" cy="712102"/>
          </a:xfrm>
        </p:grpSpPr>
        <p:sp>
          <p:nvSpPr>
            <p:cNvPr id="452" name="Google Shape;452;p41"/>
            <p:cNvSpPr/>
            <p:nvPr/>
          </p:nvSpPr>
          <p:spPr>
            <a:xfrm>
              <a:off x="1096962" y="4831630"/>
              <a:ext cx="3495593" cy="712102"/>
            </a:xfrm>
            <a:custGeom>
              <a:avLst/>
              <a:gdLst/>
              <a:ahLst/>
              <a:cxnLst/>
              <a:rect l="l" t="t" r="r" b="b"/>
              <a:pathLst>
                <a:path w="1692303" h="235466" extrusionOk="0">
                  <a:moveTo>
                    <a:pt x="0" y="0"/>
                  </a:moveTo>
                  <a:lnTo>
                    <a:pt x="1692303" y="0"/>
                  </a:lnTo>
                  <a:lnTo>
                    <a:pt x="1692303" y="235466"/>
                  </a:lnTo>
                  <a:lnTo>
                    <a:pt x="0" y="235466"/>
                  </a:lnTo>
                  <a:close/>
                </a:path>
              </a:pathLst>
            </a:custGeom>
            <a:solidFill>
              <a:srgbClr val="343F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 name="Google Shape;453;p41"/>
            <p:cNvSpPr txBox="1"/>
            <p:nvPr/>
          </p:nvSpPr>
          <p:spPr>
            <a:xfrm>
              <a:off x="1129432" y="5073802"/>
              <a:ext cx="3463200" cy="234300"/>
            </a:xfrm>
            <a:prstGeom prst="rect">
              <a:avLst/>
            </a:prstGeom>
            <a:noFill/>
            <a:ln>
              <a:noFill/>
            </a:ln>
          </p:spPr>
          <p:txBody>
            <a:bodyPr spcFirstLastPara="1" wrap="square" lIns="0" tIns="0" rIns="0" bIns="0" anchor="ctr" anchorCtr="0">
              <a:spAutoFit/>
            </a:bodyPr>
            <a:lstStyle/>
            <a:p>
              <a:pPr marL="0" marR="0" lvl="0" indent="0" algn="ctr" rtl="0">
                <a:lnSpc>
                  <a:spcPct val="139986"/>
                </a:lnSpc>
                <a:spcBef>
                  <a:spcPts val="0"/>
                </a:spcBef>
                <a:spcAft>
                  <a:spcPts val="0"/>
                </a:spcAft>
                <a:buNone/>
              </a:pPr>
              <a:r>
                <a:rPr lang="en-US" sz="1523">
                  <a:solidFill>
                    <a:srgbClr val="F5E6CA"/>
                  </a:solidFill>
                </a:rPr>
                <a:t>IMAGE CONFIGURATION</a:t>
              </a:r>
              <a:endParaRPr/>
            </a:p>
          </p:txBody>
        </p:sp>
      </p:grpSp>
      <p:grpSp>
        <p:nvGrpSpPr>
          <p:cNvPr id="454" name="Google Shape;454;p41"/>
          <p:cNvGrpSpPr/>
          <p:nvPr/>
        </p:nvGrpSpPr>
        <p:grpSpPr>
          <a:xfrm>
            <a:off x="7597630" y="3018924"/>
            <a:ext cx="3495593" cy="712102"/>
            <a:chOff x="4785711" y="3658583"/>
            <a:chExt cx="3495593" cy="486375"/>
          </a:xfrm>
        </p:grpSpPr>
        <p:sp>
          <p:nvSpPr>
            <p:cNvPr id="455" name="Google Shape;455;p41"/>
            <p:cNvSpPr/>
            <p:nvPr/>
          </p:nvSpPr>
          <p:spPr>
            <a:xfrm>
              <a:off x="4785711" y="3658583"/>
              <a:ext cx="3495593" cy="486375"/>
            </a:xfrm>
            <a:custGeom>
              <a:avLst/>
              <a:gdLst/>
              <a:ahLst/>
              <a:cxnLst/>
              <a:rect l="l" t="t" r="r" b="b"/>
              <a:pathLst>
                <a:path w="1692303" h="235466" extrusionOk="0">
                  <a:moveTo>
                    <a:pt x="0" y="0"/>
                  </a:moveTo>
                  <a:lnTo>
                    <a:pt x="1692303" y="0"/>
                  </a:lnTo>
                  <a:lnTo>
                    <a:pt x="1692303" y="235466"/>
                  </a:lnTo>
                  <a:lnTo>
                    <a:pt x="0" y="235466"/>
                  </a:lnTo>
                  <a:close/>
                </a:path>
              </a:pathLst>
            </a:custGeom>
            <a:solidFill>
              <a:srgbClr val="343F56"/>
            </a:solidFill>
            <a:ln>
              <a:noFill/>
            </a:ln>
          </p:spPr>
        </p:sp>
        <p:sp>
          <p:nvSpPr>
            <p:cNvPr id="456" name="Google Shape;456;p41"/>
            <p:cNvSpPr txBox="1"/>
            <p:nvPr/>
          </p:nvSpPr>
          <p:spPr>
            <a:xfrm>
              <a:off x="5371017" y="3823990"/>
              <a:ext cx="2262300" cy="160200"/>
            </a:xfrm>
            <a:prstGeom prst="rect">
              <a:avLst/>
            </a:prstGeom>
            <a:noFill/>
            <a:ln>
              <a:noFill/>
            </a:ln>
          </p:spPr>
          <p:txBody>
            <a:bodyPr spcFirstLastPara="1" wrap="square" lIns="0" tIns="0" rIns="0" bIns="0" anchor="ctr" anchorCtr="0">
              <a:spAutoFit/>
            </a:bodyPr>
            <a:lstStyle/>
            <a:p>
              <a:pPr marL="0" marR="0" lvl="0" indent="0" algn="ctr" rtl="0">
                <a:lnSpc>
                  <a:spcPct val="139986"/>
                </a:lnSpc>
                <a:spcBef>
                  <a:spcPts val="0"/>
                </a:spcBef>
                <a:spcAft>
                  <a:spcPts val="0"/>
                </a:spcAft>
                <a:buNone/>
              </a:pPr>
              <a:r>
                <a:rPr lang="en-US" sz="1523">
                  <a:solidFill>
                    <a:srgbClr val="F5E6CA"/>
                  </a:solidFill>
                  <a:latin typeface="Arial"/>
                  <a:ea typeface="Arial"/>
                  <a:cs typeface="Arial"/>
                  <a:sym typeface="Arial"/>
                </a:rPr>
                <a:t>COMMUNICATION</a:t>
              </a:r>
              <a:endParaRPr/>
            </a:p>
          </p:txBody>
        </p:sp>
      </p:grpSp>
      <p:grpSp>
        <p:nvGrpSpPr>
          <p:cNvPr id="457" name="Google Shape;457;p41"/>
          <p:cNvGrpSpPr/>
          <p:nvPr/>
        </p:nvGrpSpPr>
        <p:grpSpPr>
          <a:xfrm>
            <a:off x="4280292" y="5526274"/>
            <a:ext cx="3495593" cy="712102"/>
            <a:chOff x="6527317" y="5196355"/>
            <a:chExt cx="3495593" cy="486375"/>
          </a:xfrm>
        </p:grpSpPr>
        <p:sp>
          <p:nvSpPr>
            <p:cNvPr id="458" name="Google Shape;458;p41"/>
            <p:cNvSpPr/>
            <p:nvPr/>
          </p:nvSpPr>
          <p:spPr>
            <a:xfrm>
              <a:off x="6527317" y="5196355"/>
              <a:ext cx="3495593" cy="486375"/>
            </a:xfrm>
            <a:custGeom>
              <a:avLst/>
              <a:gdLst/>
              <a:ahLst/>
              <a:cxnLst/>
              <a:rect l="l" t="t" r="r" b="b"/>
              <a:pathLst>
                <a:path w="1692303" h="235466" extrusionOk="0">
                  <a:moveTo>
                    <a:pt x="0" y="0"/>
                  </a:moveTo>
                  <a:lnTo>
                    <a:pt x="1692303" y="0"/>
                  </a:lnTo>
                  <a:lnTo>
                    <a:pt x="1692303" y="235466"/>
                  </a:lnTo>
                  <a:lnTo>
                    <a:pt x="0" y="235466"/>
                  </a:lnTo>
                  <a:close/>
                </a:path>
              </a:pathLst>
            </a:custGeom>
            <a:noFill/>
            <a:ln w="38100" cap="flat" cmpd="sng">
              <a:solidFill>
                <a:srgbClr val="343F56"/>
              </a:solidFill>
              <a:prstDash val="solid"/>
              <a:round/>
              <a:headEnd type="none" w="sm" len="sm"/>
              <a:tailEnd type="none" w="sm" len="sm"/>
            </a:ln>
          </p:spPr>
        </p:sp>
        <p:sp>
          <p:nvSpPr>
            <p:cNvPr id="459" name="Google Shape;459;p41"/>
            <p:cNvSpPr txBox="1"/>
            <p:nvPr/>
          </p:nvSpPr>
          <p:spPr>
            <a:xfrm>
              <a:off x="6712331" y="5361763"/>
              <a:ext cx="3125700" cy="160200"/>
            </a:xfrm>
            <a:prstGeom prst="rect">
              <a:avLst/>
            </a:prstGeom>
            <a:noFill/>
            <a:ln>
              <a:noFill/>
            </a:ln>
          </p:spPr>
          <p:txBody>
            <a:bodyPr spcFirstLastPara="1" wrap="square" lIns="0" tIns="0" rIns="0" bIns="0" anchor="ctr" anchorCtr="0">
              <a:spAutoFit/>
            </a:bodyPr>
            <a:lstStyle/>
            <a:p>
              <a:pPr marL="0" marR="0" lvl="0" indent="0" algn="ctr" rtl="0">
                <a:lnSpc>
                  <a:spcPct val="139986"/>
                </a:lnSpc>
                <a:spcBef>
                  <a:spcPts val="0"/>
                </a:spcBef>
                <a:spcAft>
                  <a:spcPts val="0"/>
                </a:spcAft>
                <a:buNone/>
              </a:pPr>
              <a:r>
                <a:rPr lang="en-US" sz="1523">
                  <a:solidFill>
                    <a:srgbClr val="343F56"/>
                  </a:solidFill>
                  <a:latin typeface="Arial"/>
                  <a:ea typeface="Arial"/>
                  <a:cs typeface="Arial"/>
                  <a:sym typeface="Arial"/>
                </a:rPr>
                <a:t>TESTS &amp; FLIGHTS</a:t>
              </a:r>
              <a:endParaRPr/>
            </a:p>
          </p:txBody>
        </p:sp>
      </p:grpSp>
      <p:sp>
        <p:nvSpPr>
          <p:cNvPr id="460" name="Google Shape;460;p41"/>
          <p:cNvSpPr txBox="1"/>
          <p:nvPr/>
        </p:nvSpPr>
        <p:spPr>
          <a:xfrm>
            <a:off x="1843015" y="454037"/>
            <a:ext cx="8505972" cy="76867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343F56"/>
                </a:solidFill>
                <a:latin typeface="Arial"/>
                <a:ea typeface="Arial"/>
                <a:cs typeface="Arial"/>
                <a:sym typeface="Arial"/>
              </a:rPr>
              <a:t>PROJECT BODY</a:t>
            </a:r>
            <a:endParaRPr/>
          </a:p>
        </p:txBody>
      </p:sp>
      <p:sp>
        <p:nvSpPr>
          <p:cNvPr id="461" name="Google Shape;461;p41"/>
          <p:cNvSpPr txBox="1"/>
          <p:nvPr/>
        </p:nvSpPr>
        <p:spPr>
          <a:xfrm>
            <a:off x="4594370" y="289772"/>
            <a:ext cx="2867464" cy="226857"/>
          </a:xfrm>
          <a:prstGeom prst="rect">
            <a:avLst/>
          </a:prstGeom>
          <a:noFill/>
          <a:ln>
            <a:noFill/>
          </a:ln>
        </p:spPr>
        <p:txBody>
          <a:bodyPr spcFirstLastPara="1" wrap="square" lIns="0" tIns="0" rIns="0" bIns="0" anchor="t" anchorCtr="0">
            <a:spAutoFit/>
          </a:bodyPr>
          <a:lstStyle/>
          <a:p>
            <a:pPr marL="0" marR="0" lvl="0" indent="0" algn="ctr" rtl="0">
              <a:lnSpc>
                <a:spcPct val="139945"/>
              </a:lnSpc>
              <a:spcBef>
                <a:spcPts val="0"/>
              </a:spcBef>
              <a:spcAft>
                <a:spcPts val="0"/>
              </a:spcAft>
              <a:buNone/>
            </a:pPr>
            <a:r>
              <a:rPr lang="en-US" sz="1467">
                <a:solidFill>
                  <a:srgbClr val="343F56"/>
                </a:solidFill>
                <a:latin typeface="Arial"/>
                <a:ea typeface="Arial"/>
                <a:cs typeface="Arial"/>
                <a:sym typeface="Arial"/>
              </a:rPr>
              <a:t>PROJECT BODY</a:t>
            </a:r>
            <a:endParaRPr/>
          </a:p>
        </p:txBody>
      </p:sp>
      <p:sp>
        <p:nvSpPr>
          <p:cNvPr id="462" name="Google Shape;462;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343F56"/>
                </a:solidFill>
              </a:rPr>
              <a:t>14</a:t>
            </a:fld>
            <a:endParaRPr>
              <a:solidFill>
                <a:srgbClr val="343F56"/>
              </a:solidFill>
            </a:endParaRPr>
          </a:p>
        </p:txBody>
      </p:sp>
      <p:grpSp>
        <p:nvGrpSpPr>
          <p:cNvPr id="463" name="Google Shape;463;p41"/>
          <p:cNvGrpSpPr/>
          <p:nvPr/>
        </p:nvGrpSpPr>
        <p:grpSpPr>
          <a:xfrm>
            <a:off x="7598365" y="4272154"/>
            <a:ext cx="3494606" cy="705005"/>
            <a:chOff x="9276692" y="2006004"/>
            <a:chExt cx="3494606" cy="481528"/>
          </a:xfrm>
        </p:grpSpPr>
        <p:sp>
          <p:nvSpPr>
            <p:cNvPr id="464" name="Google Shape;464;p41"/>
            <p:cNvSpPr/>
            <p:nvPr/>
          </p:nvSpPr>
          <p:spPr>
            <a:xfrm>
              <a:off x="9276692" y="2006004"/>
              <a:ext cx="3494606" cy="481528"/>
            </a:xfrm>
            <a:custGeom>
              <a:avLst/>
              <a:gdLst/>
              <a:ahLst/>
              <a:cxnLst/>
              <a:rect l="l" t="t" r="r" b="b"/>
              <a:pathLst>
                <a:path w="1692303" h="235466" extrusionOk="0">
                  <a:moveTo>
                    <a:pt x="0" y="0"/>
                  </a:moveTo>
                  <a:lnTo>
                    <a:pt x="1692303" y="0"/>
                  </a:lnTo>
                  <a:lnTo>
                    <a:pt x="1692303" y="235466"/>
                  </a:lnTo>
                  <a:lnTo>
                    <a:pt x="0" y="235466"/>
                  </a:lnTo>
                  <a:close/>
                </a:path>
              </a:pathLst>
            </a:custGeom>
            <a:solidFill>
              <a:srgbClr val="000000">
                <a:alpha val="0"/>
              </a:srgbClr>
            </a:solidFill>
            <a:ln w="38100" cap="flat" cmpd="sng">
              <a:solidFill>
                <a:srgbClr val="343F56"/>
              </a:solidFill>
              <a:prstDash val="solid"/>
              <a:round/>
              <a:headEnd type="none" w="sm" len="sm"/>
              <a:tailEnd type="none" w="sm" len="sm"/>
            </a:ln>
          </p:spPr>
        </p:sp>
        <p:sp>
          <p:nvSpPr>
            <p:cNvPr id="465" name="Google Shape;465;p41"/>
            <p:cNvSpPr txBox="1"/>
            <p:nvPr/>
          </p:nvSpPr>
          <p:spPr>
            <a:xfrm>
              <a:off x="9513388" y="2150300"/>
              <a:ext cx="3018600" cy="160200"/>
            </a:xfrm>
            <a:prstGeom prst="rect">
              <a:avLst/>
            </a:prstGeom>
            <a:noFill/>
            <a:ln>
              <a:noFill/>
            </a:ln>
          </p:spPr>
          <p:txBody>
            <a:bodyPr spcFirstLastPara="1" wrap="square" lIns="0" tIns="0" rIns="0" bIns="0" anchor="ctr" anchorCtr="0">
              <a:spAutoFit/>
            </a:bodyPr>
            <a:lstStyle/>
            <a:p>
              <a:pPr marL="0" marR="0" lvl="0" indent="0" algn="ctr" rtl="0">
                <a:lnSpc>
                  <a:spcPct val="139986"/>
                </a:lnSpc>
                <a:spcBef>
                  <a:spcPts val="0"/>
                </a:spcBef>
                <a:spcAft>
                  <a:spcPts val="0"/>
                </a:spcAft>
                <a:buNone/>
              </a:pPr>
              <a:r>
                <a:rPr lang="en-US" sz="1523">
                  <a:solidFill>
                    <a:srgbClr val="343F56"/>
                  </a:solidFill>
                </a:rPr>
                <a:t>IMAGE STITCHING</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Shape 469"/>
        <p:cNvGrpSpPr/>
        <p:nvPr/>
      </p:nvGrpSpPr>
      <p:grpSpPr>
        <a:xfrm>
          <a:off x="0" y="0"/>
          <a:ext cx="0" cy="0"/>
          <a:chOff x="0" y="0"/>
          <a:chExt cx="0" cy="0"/>
        </a:xfrm>
      </p:grpSpPr>
      <p:sp>
        <p:nvSpPr>
          <p:cNvPr id="470" name="Google Shape;470;p42"/>
          <p:cNvSpPr txBox="1"/>
          <p:nvPr/>
        </p:nvSpPr>
        <p:spPr>
          <a:xfrm>
            <a:off x="1843015" y="454037"/>
            <a:ext cx="8505972" cy="76867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343F56"/>
                </a:solidFill>
                <a:latin typeface="Arial"/>
                <a:ea typeface="Arial"/>
                <a:cs typeface="Arial"/>
                <a:sym typeface="Arial"/>
              </a:rPr>
              <a:t>WEB APPLICATION</a:t>
            </a:r>
            <a:endParaRPr/>
          </a:p>
        </p:txBody>
      </p:sp>
      <p:sp>
        <p:nvSpPr>
          <p:cNvPr id="471" name="Google Shape;471;p42"/>
          <p:cNvSpPr txBox="1"/>
          <p:nvPr/>
        </p:nvSpPr>
        <p:spPr>
          <a:xfrm>
            <a:off x="4594370" y="289772"/>
            <a:ext cx="2867464" cy="226857"/>
          </a:xfrm>
          <a:prstGeom prst="rect">
            <a:avLst/>
          </a:prstGeom>
          <a:noFill/>
          <a:ln>
            <a:noFill/>
          </a:ln>
        </p:spPr>
        <p:txBody>
          <a:bodyPr spcFirstLastPara="1" wrap="square" lIns="0" tIns="0" rIns="0" bIns="0" anchor="t" anchorCtr="0">
            <a:spAutoFit/>
          </a:bodyPr>
          <a:lstStyle/>
          <a:p>
            <a:pPr marL="0" marR="0" lvl="0" indent="0" algn="ctr" rtl="0">
              <a:lnSpc>
                <a:spcPct val="139945"/>
              </a:lnSpc>
              <a:spcBef>
                <a:spcPts val="0"/>
              </a:spcBef>
              <a:spcAft>
                <a:spcPts val="0"/>
              </a:spcAft>
              <a:buNone/>
            </a:pPr>
            <a:r>
              <a:rPr lang="en-US" sz="1467">
                <a:solidFill>
                  <a:srgbClr val="343F56"/>
                </a:solidFill>
                <a:latin typeface="Arial"/>
                <a:ea typeface="Arial"/>
                <a:cs typeface="Arial"/>
                <a:sym typeface="Arial"/>
              </a:rPr>
              <a:t>PROJECT BODY</a:t>
            </a:r>
            <a:endParaRPr/>
          </a:p>
        </p:txBody>
      </p:sp>
      <p:sp>
        <p:nvSpPr>
          <p:cNvPr id="472" name="Google Shape;472;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343F56"/>
                </a:solidFill>
              </a:rPr>
              <a:t>15</a:t>
            </a:fld>
            <a:endParaRPr>
              <a:solidFill>
                <a:srgbClr val="343F56"/>
              </a:solidFill>
            </a:endParaRPr>
          </a:p>
        </p:txBody>
      </p:sp>
      <p:sp>
        <p:nvSpPr>
          <p:cNvPr id="473" name="Google Shape;473;p42"/>
          <p:cNvSpPr txBox="1"/>
          <p:nvPr/>
        </p:nvSpPr>
        <p:spPr>
          <a:xfrm>
            <a:off x="273697" y="2635367"/>
            <a:ext cx="6021237" cy="23083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1">
                <a:solidFill>
                  <a:srgbClr val="343F56"/>
                </a:solidFill>
                <a:latin typeface="Roboto"/>
                <a:ea typeface="Roboto"/>
                <a:cs typeface="Roboto"/>
                <a:sym typeface="Roboto"/>
              </a:rPr>
              <a:t>Step by step process </a:t>
            </a:r>
            <a:endParaRPr/>
          </a:p>
          <a:p>
            <a:pPr marL="0" marR="0" lvl="0" indent="0" algn="ctr" rtl="0">
              <a:spcBef>
                <a:spcPts val="0"/>
              </a:spcBef>
              <a:spcAft>
                <a:spcPts val="0"/>
              </a:spcAft>
              <a:buNone/>
            </a:pPr>
            <a:endParaRPr sz="1800" b="1" i="1">
              <a:solidFill>
                <a:srgbClr val="343F56"/>
              </a:solidFill>
              <a:latin typeface="Roboto"/>
              <a:ea typeface="Roboto"/>
              <a:cs typeface="Roboto"/>
              <a:sym typeface="Roboto"/>
            </a:endParaRPr>
          </a:p>
          <a:p>
            <a:pPr marL="0" marR="0" lvl="0" indent="0" algn="ctr" rtl="0">
              <a:spcBef>
                <a:spcPts val="0"/>
              </a:spcBef>
              <a:spcAft>
                <a:spcPts val="0"/>
              </a:spcAft>
              <a:buNone/>
            </a:pPr>
            <a:r>
              <a:rPr lang="en-US" sz="1800" b="1" i="1">
                <a:solidFill>
                  <a:srgbClr val="343F56"/>
                </a:solidFill>
                <a:latin typeface="Roboto"/>
                <a:ea typeface="Roboto"/>
                <a:cs typeface="Roboto"/>
                <a:sym typeface="Roboto"/>
              </a:rPr>
              <a:t>Create variable needed to create a flight plan</a:t>
            </a:r>
            <a:endParaRPr/>
          </a:p>
          <a:p>
            <a:pPr marL="0" marR="0" lvl="0" indent="0" algn="ctr" rtl="0">
              <a:spcBef>
                <a:spcPts val="0"/>
              </a:spcBef>
              <a:spcAft>
                <a:spcPts val="0"/>
              </a:spcAft>
              <a:buNone/>
            </a:pPr>
            <a:endParaRPr sz="1800" b="1" i="1">
              <a:solidFill>
                <a:srgbClr val="343F56"/>
              </a:solidFill>
              <a:latin typeface="Roboto"/>
              <a:ea typeface="Roboto"/>
              <a:cs typeface="Roboto"/>
              <a:sym typeface="Roboto"/>
            </a:endParaRPr>
          </a:p>
          <a:p>
            <a:pPr marL="0" marR="0" lvl="0" indent="0" algn="ctr" rtl="0">
              <a:spcBef>
                <a:spcPts val="0"/>
              </a:spcBef>
              <a:spcAft>
                <a:spcPts val="0"/>
              </a:spcAft>
              <a:buNone/>
            </a:pPr>
            <a:r>
              <a:rPr lang="en-US" sz="1800" b="1" i="1">
                <a:solidFill>
                  <a:srgbClr val="343F56"/>
                </a:solidFill>
                <a:latin typeface="Roboto"/>
                <a:ea typeface="Roboto"/>
                <a:cs typeface="Roboto"/>
                <a:sym typeface="Roboto"/>
              </a:rPr>
              <a:t>Be able to send it to the server</a:t>
            </a:r>
            <a:endParaRPr/>
          </a:p>
          <a:p>
            <a:pPr marL="0" marR="0" lvl="0" indent="0" algn="ctr" rtl="0">
              <a:spcBef>
                <a:spcPts val="0"/>
              </a:spcBef>
              <a:spcAft>
                <a:spcPts val="0"/>
              </a:spcAft>
              <a:buNone/>
            </a:pPr>
            <a:endParaRPr sz="1800" b="1" i="1">
              <a:solidFill>
                <a:srgbClr val="343F56"/>
              </a:solidFill>
              <a:latin typeface="Roboto"/>
              <a:ea typeface="Roboto"/>
              <a:cs typeface="Roboto"/>
              <a:sym typeface="Roboto"/>
            </a:endParaRPr>
          </a:p>
          <a:p>
            <a:pPr marL="0" marR="0" lvl="0" indent="0" algn="ctr" rtl="0">
              <a:spcBef>
                <a:spcPts val="0"/>
              </a:spcBef>
              <a:spcAft>
                <a:spcPts val="0"/>
              </a:spcAft>
              <a:buNone/>
            </a:pPr>
            <a:r>
              <a:rPr lang="en-US" sz="1800" b="1" i="1">
                <a:solidFill>
                  <a:srgbClr val="343F56"/>
                </a:solidFill>
                <a:latin typeface="Roboto"/>
                <a:ea typeface="Roboto"/>
                <a:cs typeface="Roboto"/>
                <a:sym typeface="Roboto"/>
              </a:rPr>
              <a:t>Be able to receive the flight plan created and send it to the autopilot and / or camera</a:t>
            </a:r>
            <a:endParaRPr/>
          </a:p>
        </p:txBody>
      </p:sp>
      <p:pic>
        <p:nvPicPr>
          <p:cNvPr id="474" name="Google Shape;474;p42" descr="A screenshot of a computer&#10;&#10;Description automatically generated with low confidence"/>
          <p:cNvPicPr preferRelativeResize="0"/>
          <p:nvPr/>
        </p:nvPicPr>
        <p:blipFill rotWithShape="1">
          <a:blip r:embed="rId3">
            <a:alphaModFix/>
          </a:blip>
          <a:srcRect/>
          <a:stretch/>
        </p:blipFill>
        <p:spPr>
          <a:xfrm>
            <a:off x="6521570" y="2358368"/>
            <a:ext cx="5396733" cy="286232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Shape 478"/>
        <p:cNvGrpSpPr/>
        <p:nvPr/>
      </p:nvGrpSpPr>
      <p:grpSpPr>
        <a:xfrm>
          <a:off x="0" y="0"/>
          <a:ext cx="0" cy="0"/>
          <a:chOff x="0" y="0"/>
          <a:chExt cx="0" cy="0"/>
        </a:xfrm>
      </p:grpSpPr>
      <p:sp>
        <p:nvSpPr>
          <p:cNvPr id="479" name="Google Shape;479;p43"/>
          <p:cNvSpPr txBox="1"/>
          <p:nvPr/>
        </p:nvSpPr>
        <p:spPr>
          <a:xfrm>
            <a:off x="435277" y="454037"/>
            <a:ext cx="11321449" cy="1679178"/>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343F56"/>
                </a:solidFill>
                <a:latin typeface="Arial"/>
                <a:ea typeface="Arial"/>
                <a:cs typeface="Arial"/>
                <a:sym typeface="Arial"/>
              </a:rPr>
              <a:t>SERVER &amp; APPLICATIONS</a:t>
            </a:r>
            <a:endParaRPr/>
          </a:p>
        </p:txBody>
      </p:sp>
      <p:sp>
        <p:nvSpPr>
          <p:cNvPr id="480" name="Google Shape;480;p43"/>
          <p:cNvSpPr txBox="1"/>
          <p:nvPr/>
        </p:nvSpPr>
        <p:spPr>
          <a:xfrm>
            <a:off x="4594370" y="289772"/>
            <a:ext cx="2867464" cy="226857"/>
          </a:xfrm>
          <a:prstGeom prst="rect">
            <a:avLst/>
          </a:prstGeom>
          <a:noFill/>
          <a:ln>
            <a:noFill/>
          </a:ln>
        </p:spPr>
        <p:txBody>
          <a:bodyPr spcFirstLastPara="1" wrap="square" lIns="0" tIns="0" rIns="0" bIns="0" anchor="t" anchorCtr="0">
            <a:spAutoFit/>
          </a:bodyPr>
          <a:lstStyle/>
          <a:p>
            <a:pPr marL="0" marR="0" lvl="0" indent="0" algn="ctr" rtl="0">
              <a:lnSpc>
                <a:spcPct val="139945"/>
              </a:lnSpc>
              <a:spcBef>
                <a:spcPts val="0"/>
              </a:spcBef>
              <a:spcAft>
                <a:spcPts val="0"/>
              </a:spcAft>
              <a:buNone/>
            </a:pPr>
            <a:r>
              <a:rPr lang="en-US" sz="1467">
                <a:solidFill>
                  <a:srgbClr val="343F56"/>
                </a:solidFill>
                <a:latin typeface="Arial"/>
                <a:ea typeface="Arial"/>
                <a:cs typeface="Arial"/>
                <a:sym typeface="Arial"/>
              </a:rPr>
              <a:t>PROJECT BODY</a:t>
            </a:r>
            <a:endParaRPr/>
          </a:p>
        </p:txBody>
      </p:sp>
      <p:sp>
        <p:nvSpPr>
          <p:cNvPr id="481" name="Google Shape;481;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343F56"/>
                </a:solidFill>
              </a:rPr>
              <a:t>16</a:t>
            </a:fld>
            <a:endParaRPr>
              <a:solidFill>
                <a:srgbClr val="343F56"/>
              </a:solidFill>
            </a:endParaRPr>
          </a:p>
        </p:txBody>
      </p:sp>
      <p:sp>
        <p:nvSpPr>
          <p:cNvPr id="482" name="Google Shape;482;p43"/>
          <p:cNvSpPr txBox="1"/>
          <p:nvPr/>
        </p:nvSpPr>
        <p:spPr>
          <a:xfrm>
            <a:off x="753714" y="2690336"/>
            <a:ext cx="5274388" cy="23083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1">
                <a:solidFill>
                  <a:srgbClr val="343F56"/>
                </a:solidFill>
                <a:latin typeface="Roboto"/>
                <a:ea typeface="Roboto"/>
                <a:cs typeface="Roboto"/>
                <a:sym typeface="Roboto"/>
              </a:rPr>
              <a:t>Lot of thinking </a:t>
            </a:r>
            <a:endParaRPr/>
          </a:p>
          <a:p>
            <a:pPr marL="0" marR="0" lvl="0" indent="0" algn="ctr" rtl="0">
              <a:spcBef>
                <a:spcPts val="0"/>
              </a:spcBef>
              <a:spcAft>
                <a:spcPts val="0"/>
              </a:spcAft>
              <a:buNone/>
            </a:pPr>
            <a:endParaRPr sz="1800" b="1" i="1">
              <a:solidFill>
                <a:srgbClr val="343F56"/>
              </a:solidFill>
              <a:latin typeface="Roboto"/>
              <a:ea typeface="Roboto"/>
              <a:cs typeface="Roboto"/>
              <a:sym typeface="Roboto"/>
            </a:endParaRPr>
          </a:p>
          <a:p>
            <a:pPr marL="0" marR="0" lvl="0" indent="0" algn="ctr" rtl="0">
              <a:spcBef>
                <a:spcPts val="0"/>
              </a:spcBef>
              <a:spcAft>
                <a:spcPts val="0"/>
              </a:spcAft>
              <a:buNone/>
            </a:pPr>
            <a:r>
              <a:rPr lang="en-US" sz="1800" b="1" i="1">
                <a:solidFill>
                  <a:srgbClr val="343F56"/>
                </a:solidFill>
                <a:latin typeface="Roboto"/>
                <a:ea typeface="Roboto"/>
                <a:cs typeface="Roboto"/>
                <a:sym typeface="Roboto"/>
              </a:rPr>
              <a:t>Mathematic </a:t>
            </a:r>
            <a:endParaRPr/>
          </a:p>
          <a:p>
            <a:pPr marL="0" marR="0" lvl="0" indent="0" algn="ctr" rtl="0">
              <a:spcBef>
                <a:spcPts val="0"/>
              </a:spcBef>
              <a:spcAft>
                <a:spcPts val="0"/>
              </a:spcAft>
              <a:buNone/>
            </a:pPr>
            <a:endParaRPr sz="1800" b="1" i="1">
              <a:solidFill>
                <a:srgbClr val="343F56"/>
              </a:solidFill>
              <a:latin typeface="Roboto"/>
              <a:ea typeface="Roboto"/>
              <a:cs typeface="Roboto"/>
              <a:sym typeface="Roboto"/>
            </a:endParaRPr>
          </a:p>
          <a:p>
            <a:pPr marL="0" marR="0" lvl="0" indent="0" algn="ctr" rtl="0">
              <a:spcBef>
                <a:spcPts val="0"/>
              </a:spcBef>
              <a:spcAft>
                <a:spcPts val="0"/>
              </a:spcAft>
              <a:buNone/>
            </a:pPr>
            <a:r>
              <a:rPr lang="en-US" sz="1800" b="1" i="1">
                <a:solidFill>
                  <a:srgbClr val="343F56"/>
                </a:solidFill>
                <a:latin typeface="Roboto"/>
                <a:ea typeface="Roboto"/>
                <a:cs typeface="Roboto"/>
                <a:sym typeface="Roboto"/>
              </a:rPr>
              <a:t>Adding complexity at each step</a:t>
            </a:r>
            <a:endParaRPr/>
          </a:p>
          <a:p>
            <a:pPr marL="0" marR="0" lvl="0" indent="0" algn="ctr" rtl="0">
              <a:spcBef>
                <a:spcPts val="0"/>
              </a:spcBef>
              <a:spcAft>
                <a:spcPts val="0"/>
              </a:spcAft>
              <a:buNone/>
            </a:pPr>
            <a:endParaRPr sz="1800" b="1" i="1">
              <a:solidFill>
                <a:srgbClr val="343F56"/>
              </a:solidFill>
              <a:latin typeface="Roboto"/>
              <a:ea typeface="Roboto"/>
              <a:cs typeface="Roboto"/>
              <a:sym typeface="Roboto"/>
            </a:endParaRPr>
          </a:p>
          <a:p>
            <a:pPr marL="0" marR="0" lvl="0" indent="0" algn="ctr" rtl="0">
              <a:spcBef>
                <a:spcPts val="0"/>
              </a:spcBef>
              <a:spcAft>
                <a:spcPts val="0"/>
              </a:spcAft>
              <a:buNone/>
            </a:pPr>
            <a:r>
              <a:rPr lang="en-US" sz="1800" b="1" i="1">
                <a:solidFill>
                  <a:srgbClr val="343F56"/>
                </a:solidFill>
                <a:latin typeface="Roboto"/>
                <a:ea typeface="Roboto"/>
                <a:cs typeface="Roboto"/>
                <a:sym typeface="Roboto"/>
              </a:rPr>
              <a:t>I can explain it in detail during questions if necessary because it takes too much time.</a:t>
            </a:r>
            <a:endParaRPr/>
          </a:p>
        </p:txBody>
      </p:sp>
      <p:grpSp>
        <p:nvGrpSpPr>
          <p:cNvPr id="483" name="Google Shape;483;p43"/>
          <p:cNvGrpSpPr/>
          <p:nvPr/>
        </p:nvGrpSpPr>
        <p:grpSpPr>
          <a:xfrm>
            <a:off x="6514138" y="2133215"/>
            <a:ext cx="4192924" cy="3319743"/>
            <a:chOff x="0" y="0"/>
            <a:chExt cx="2328545" cy="1843405"/>
          </a:xfrm>
        </p:grpSpPr>
        <p:grpSp>
          <p:nvGrpSpPr>
            <p:cNvPr id="484" name="Google Shape;484;p43"/>
            <p:cNvGrpSpPr/>
            <p:nvPr/>
          </p:nvGrpSpPr>
          <p:grpSpPr>
            <a:xfrm>
              <a:off x="0" y="0"/>
              <a:ext cx="2328545" cy="1843405"/>
              <a:chOff x="919018" y="7416"/>
              <a:chExt cx="2329395" cy="1844268"/>
            </a:xfrm>
          </p:grpSpPr>
          <p:grpSp>
            <p:nvGrpSpPr>
              <p:cNvPr id="485" name="Google Shape;485;p43"/>
              <p:cNvGrpSpPr/>
              <p:nvPr/>
            </p:nvGrpSpPr>
            <p:grpSpPr>
              <a:xfrm>
                <a:off x="919018" y="7416"/>
                <a:ext cx="2329395" cy="1844268"/>
                <a:chOff x="882019" y="-56010"/>
                <a:chExt cx="2329395" cy="1844268"/>
              </a:xfrm>
            </p:grpSpPr>
            <p:sp>
              <p:nvSpPr>
                <p:cNvPr id="486" name="Google Shape;486;p43"/>
                <p:cNvSpPr/>
                <p:nvPr/>
              </p:nvSpPr>
              <p:spPr>
                <a:xfrm>
                  <a:off x="882019" y="-56010"/>
                  <a:ext cx="2329395" cy="1844268"/>
                </a:xfrm>
                <a:prstGeom prst="rect">
                  <a:avLst/>
                </a:prstGeom>
                <a:solidFill>
                  <a:srgbClr val="D8E2F3"/>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87" name="Google Shape;487;p43"/>
                <p:cNvGrpSpPr/>
                <p:nvPr/>
              </p:nvGrpSpPr>
              <p:grpSpPr>
                <a:xfrm>
                  <a:off x="1311448" y="126833"/>
                  <a:ext cx="1579141" cy="1543380"/>
                  <a:chOff x="835749" y="-68732"/>
                  <a:chExt cx="1579141" cy="1543380"/>
                </a:xfrm>
              </p:grpSpPr>
              <p:grpSp>
                <p:nvGrpSpPr>
                  <p:cNvPr id="488" name="Google Shape;488;p43"/>
                  <p:cNvGrpSpPr/>
                  <p:nvPr/>
                </p:nvGrpSpPr>
                <p:grpSpPr>
                  <a:xfrm>
                    <a:off x="835749" y="116392"/>
                    <a:ext cx="1579141" cy="990638"/>
                    <a:chOff x="835749" y="-8369"/>
                    <a:chExt cx="1579141" cy="990638"/>
                  </a:xfrm>
                </p:grpSpPr>
                <p:cxnSp>
                  <p:nvCxnSpPr>
                    <p:cNvPr id="489" name="Google Shape;489;p43"/>
                    <p:cNvCxnSpPr/>
                    <p:nvPr/>
                  </p:nvCxnSpPr>
                  <p:spPr>
                    <a:xfrm rot="10800000" flipH="1">
                      <a:off x="835749" y="105711"/>
                      <a:ext cx="1567083" cy="661286"/>
                    </a:xfrm>
                    <a:prstGeom prst="straightConnector1">
                      <a:avLst/>
                    </a:prstGeom>
                    <a:noFill/>
                    <a:ln w="28575" cap="flat" cmpd="sng">
                      <a:solidFill>
                        <a:schemeClr val="accent1"/>
                      </a:solidFill>
                      <a:prstDash val="solid"/>
                      <a:miter lim="800000"/>
                      <a:headEnd type="none" w="sm" len="sm"/>
                      <a:tailEnd type="none" w="sm" len="sm"/>
                    </a:ln>
                  </p:spPr>
                </p:cxnSp>
                <p:grpSp>
                  <p:nvGrpSpPr>
                    <p:cNvPr id="490" name="Google Shape;490;p43"/>
                    <p:cNvGrpSpPr/>
                    <p:nvPr/>
                  </p:nvGrpSpPr>
                  <p:grpSpPr>
                    <a:xfrm>
                      <a:off x="1136335" y="-8369"/>
                      <a:ext cx="1278555" cy="990638"/>
                      <a:chOff x="1136335" y="-184885"/>
                      <a:chExt cx="1278555" cy="990638"/>
                    </a:xfrm>
                  </p:grpSpPr>
                  <p:grpSp>
                    <p:nvGrpSpPr>
                      <p:cNvPr id="491" name="Google Shape;491;p43"/>
                      <p:cNvGrpSpPr/>
                      <p:nvPr/>
                    </p:nvGrpSpPr>
                    <p:grpSpPr>
                      <a:xfrm>
                        <a:off x="1375242" y="-184885"/>
                        <a:ext cx="1039648" cy="925462"/>
                        <a:chOff x="1095107" y="-184885"/>
                        <a:chExt cx="1039648" cy="925462"/>
                      </a:xfrm>
                    </p:grpSpPr>
                    <p:cxnSp>
                      <p:nvCxnSpPr>
                        <p:cNvPr id="492" name="Google Shape;492;p43"/>
                        <p:cNvCxnSpPr/>
                        <p:nvPr/>
                      </p:nvCxnSpPr>
                      <p:spPr>
                        <a:xfrm>
                          <a:off x="1095107" y="-184885"/>
                          <a:ext cx="1039648" cy="119009"/>
                        </a:xfrm>
                        <a:prstGeom prst="straightConnector1">
                          <a:avLst/>
                        </a:prstGeom>
                        <a:noFill/>
                        <a:ln w="9525" cap="flat" cmpd="sng">
                          <a:solidFill>
                            <a:schemeClr val="accent1"/>
                          </a:solidFill>
                          <a:prstDash val="solid"/>
                          <a:miter lim="800000"/>
                          <a:headEnd type="none" w="sm" len="sm"/>
                          <a:tailEnd type="none" w="sm" len="sm"/>
                        </a:ln>
                      </p:spPr>
                    </p:cxnSp>
                    <p:cxnSp>
                      <p:nvCxnSpPr>
                        <p:cNvPr id="493" name="Google Shape;493;p43"/>
                        <p:cNvCxnSpPr/>
                        <p:nvPr/>
                      </p:nvCxnSpPr>
                      <p:spPr>
                        <a:xfrm rot="10800000" flipH="1">
                          <a:off x="1744405" y="-52707"/>
                          <a:ext cx="378292" cy="793284"/>
                        </a:xfrm>
                        <a:prstGeom prst="straightConnector1">
                          <a:avLst/>
                        </a:prstGeom>
                        <a:noFill/>
                        <a:ln w="9525" cap="flat" cmpd="sng">
                          <a:solidFill>
                            <a:schemeClr val="accent1"/>
                          </a:solidFill>
                          <a:prstDash val="solid"/>
                          <a:miter lim="800000"/>
                          <a:headEnd type="none" w="sm" len="sm"/>
                          <a:tailEnd type="none" w="sm" len="sm"/>
                        </a:ln>
                      </p:spPr>
                    </p:cxnSp>
                  </p:grpSp>
                  <p:grpSp>
                    <p:nvGrpSpPr>
                      <p:cNvPr id="494" name="Google Shape;494;p43"/>
                      <p:cNvGrpSpPr/>
                      <p:nvPr/>
                    </p:nvGrpSpPr>
                    <p:grpSpPr>
                      <a:xfrm>
                        <a:off x="1136335" y="391874"/>
                        <a:ext cx="309719" cy="413879"/>
                        <a:chOff x="803345" y="-301634"/>
                        <a:chExt cx="309719" cy="413879"/>
                      </a:xfrm>
                    </p:grpSpPr>
                    <p:cxnSp>
                      <p:nvCxnSpPr>
                        <p:cNvPr id="495" name="Google Shape;495;p43"/>
                        <p:cNvCxnSpPr/>
                        <p:nvPr/>
                      </p:nvCxnSpPr>
                      <p:spPr>
                        <a:xfrm rot="10800000" flipH="1">
                          <a:off x="803345" y="-301634"/>
                          <a:ext cx="299788" cy="130854"/>
                        </a:xfrm>
                        <a:prstGeom prst="straightConnector1">
                          <a:avLst/>
                        </a:prstGeom>
                        <a:noFill/>
                        <a:ln w="12700" cap="flat" cmpd="sng">
                          <a:solidFill>
                            <a:schemeClr val="accent6"/>
                          </a:solidFill>
                          <a:prstDash val="solid"/>
                          <a:miter lim="800000"/>
                          <a:headEnd type="none" w="sm" len="sm"/>
                          <a:tailEnd type="triangle" w="med" len="med"/>
                        </a:ln>
                      </p:spPr>
                    </p:cxnSp>
                    <p:sp>
                      <p:nvSpPr>
                        <p:cNvPr id="496" name="Google Shape;496;p43"/>
                        <p:cNvSpPr txBox="1"/>
                        <p:nvPr/>
                      </p:nvSpPr>
                      <p:spPr>
                        <a:xfrm>
                          <a:off x="865225" y="-224830"/>
                          <a:ext cx="247839" cy="337075"/>
                        </a:xfrm>
                        <a:prstGeom prst="rect">
                          <a:avLst/>
                        </a:prstGeom>
                        <a:noFill/>
                        <a:ln>
                          <a:noFill/>
                        </a:ln>
                      </p:spPr>
                      <p:txBody>
                        <a:bodyPr spcFirstLastPara="1" wrap="square" lIns="91425" tIns="45700" rIns="91425" bIns="45700" anchor="t" anchorCtr="0">
                          <a:noAutofit/>
                        </a:bodyPr>
                        <a:lstStyle/>
                        <a:p>
                          <a:pPr marL="0" marR="0" lvl="0" indent="0" algn="just" rtl="0">
                            <a:lnSpc>
                              <a:spcPct val="50000"/>
                            </a:lnSpc>
                            <a:spcBef>
                              <a:spcPts val="0"/>
                            </a:spcBef>
                            <a:spcAft>
                              <a:spcPts val="0"/>
                            </a:spcAft>
                            <a:buNone/>
                          </a:pPr>
                          <a:r>
                            <a:rPr lang="en-US" sz="1200" b="1">
                              <a:solidFill>
                                <a:srgbClr val="70AD47"/>
                              </a:solidFill>
                              <a:latin typeface="Calibri"/>
                              <a:ea typeface="Calibri"/>
                              <a:cs typeface="Calibri"/>
                              <a:sym typeface="Calibri"/>
                            </a:rPr>
                            <a:t>u</a:t>
                          </a:r>
                          <a:endParaRPr sz="1200">
                            <a:solidFill>
                              <a:schemeClr val="dk1"/>
                            </a:solidFill>
                            <a:latin typeface="Calibri"/>
                            <a:ea typeface="Calibri"/>
                            <a:cs typeface="Calibri"/>
                            <a:sym typeface="Calibri"/>
                          </a:endParaRPr>
                        </a:p>
                      </p:txBody>
                    </p:sp>
                  </p:grpSp>
                </p:grpSp>
              </p:grpSp>
              <p:cxnSp>
                <p:nvCxnSpPr>
                  <p:cNvPr id="497" name="Google Shape;497;p43"/>
                  <p:cNvCxnSpPr/>
                  <p:nvPr/>
                </p:nvCxnSpPr>
                <p:spPr>
                  <a:xfrm>
                    <a:off x="1110016" y="-68732"/>
                    <a:ext cx="671264" cy="1543380"/>
                  </a:xfrm>
                  <a:prstGeom prst="straightConnector1">
                    <a:avLst/>
                  </a:prstGeom>
                  <a:noFill/>
                  <a:ln w="9525" cap="flat" cmpd="sng">
                    <a:solidFill>
                      <a:srgbClr val="FF0000"/>
                    </a:solidFill>
                    <a:prstDash val="solid"/>
                    <a:miter lim="800000"/>
                    <a:headEnd type="none" w="sm" len="sm"/>
                    <a:tailEnd type="none" w="sm" len="sm"/>
                  </a:ln>
                </p:spPr>
              </p:cxnSp>
            </p:grpSp>
          </p:grpSp>
          <p:cxnSp>
            <p:nvCxnSpPr>
              <p:cNvPr id="498" name="Google Shape;498;p43"/>
              <p:cNvCxnSpPr/>
              <p:nvPr/>
            </p:nvCxnSpPr>
            <p:spPr>
              <a:xfrm rot="10800000" flipH="1">
                <a:off x="1728726" y="1300845"/>
                <a:ext cx="798118" cy="205571"/>
              </a:xfrm>
              <a:prstGeom prst="straightConnector1">
                <a:avLst/>
              </a:prstGeom>
              <a:noFill/>
              <a:ln w="9525" cap="flat" cmpd="sng">
                <a:solidFill>
                  <a:schemeClr val="accent1"/>
                </a:solidFill>
                <a:prstDash val="solid"/>
                <a:miter lim="800000"/>
                <a:headEnd type="none" w="sm" len="sm"/>
                <a:tailEnd type="none" w="sm" len="sm"/>
              </a:ln>
            </p:spPr>
          </p:cxnSp>
          <p:cxnSp>
            <p:nvCxnSpPr>
              <p:cNvPr id="499" name="Google Shape;499;p43"/>
              <p:cNvCxnSpPr/>
              <p:nvPr/>
            </p:nvCxnSpPr>
            <p:spPr>
              <a:xfrm rot="10800000" flipH="1">
                <a:off x="1284943" y="381120"/>
                <a:ext cx="602997" cy="295358"/>
              </a:xfrm>
              <a:prstGeom prst="straightConnector1">
                <a:avLst/>
              </a:prstGeom>
              <a:noFill/>
              <a:ln w="9525" cap="flat" cmpd="sng">
                <a:solidFill>
                  <a:schemeClr val="accent1"/>
                </a:solidFill>
                <a:prstDash val="solid"/>
                <a:miter lim="800000"/>
                <a:headEnd type="none" w="sm" len="sm"/>
                <a:tailEnd type="none" w="sm" len="sm"/>
              </a:ln>
            </p:spPr>
          </p:cxnSp>
        </p:grpSp>
        <p:cxnSp>
          <p:nvCxnSpPr>
            <p:cNvPr id="500" name="Google Shape;500;p43"/>
            <p:cNvCxnSpPr/>
            <p:nvPr/>
          </p:nvCxnSpPr>
          <p:spPr>
            <a:xfrm rot="10800000" flipH="1">
              <a:off x="1059957" y="806165"/>
              <a:ext cx="299767" cy="130816"/>
            </a:xfrm>
            <a:prstGeom prst="straightConnector1">
              <a:avLst/>
            </a:prstGeom>
            <a:noFill/>
            <a:ln w="12700" cap="flat" cmpd="sng">
              <a:solidFill>
                <a:schemeClr val="accent6"/>
              </a:solidFill>
              <a:prstDash val="solid"/>
              <a:miter lim="800000"/>
              <a:headEnd type="none" w="sm" len="sm"/>
              <a:tailEnd type="triangle" w="med" len="med"/>
            </a:ln>
          </p:spPr>
        </p:cxnSp>
        <p:cxnSp>
          <p:nvCxnSpPr>
            <p:cNvPr id="501" name="Google Shape;501;p43"/>
            <p:cNvCxnSpPr/>
            <p:nvPr/>
          </p:nvCxnSpPr>
          <p:spPr>
            <a:xfrm>
              <a:off x="1071154" y="153022"/>
              <a:ext cx="671218" cy="1542929"/>
            </a:xfrm>
            <a:prstGeom prst="straightConnector1">
              <a:avLst/>
            </a:prstGeom>
            <a:noFill/>
            <a:ln w="9525" cap="flat" cmpd="sng">
              <a:solidFill>
                <a:srgbClr val="FF0000"/>
              </a:solidFill>
              <a:prstDash val="solid"/>
              <a:miter lim="800000"/>
              <a:headEnd type="none" w="sm" len="sm"/>
              <a:tailEnd type="none" w="sm" len="sm"/>
            </a:ln>
          </p:spPr>
        </p:cxnSp>
        <p:cxnSp>
          <p:nvCxnSpPr>
            <p:cNvPr id="502" name="Google Shape;502;p43"/>
            <p:cNvCxnSpPr/>
            <p:nvPr/>
          </p:nvCxnSpPr>
          <p:spPr>
            <a:xfrm rot="10800000" flipH="1">
              <a:off x="1384663" y="668072"/>
              <a:ext cx="299767" cy="130816"/>
            </a:xfrm>
            <a:prstGeom prst="straightConnector1">
              <a:avLst/>
            </a:prstGeom>
            <a:noFill/>
            <a:ln w="12700" cap="flat" cmpd="sng">
              <a:solidFill>
                <a:schemeClr val="accent6"/>
              </a:solidFill>
              <a:prstDash val="solid"/>
              <a:miter lim="800000"/>
              <a:headEnd type="none" w="sm" len="sm"/>
              <a:tailEnd type="triangle" w="med" len="med"/>
            </a:ln>
          </p:spPr>
        </p:cxnSp>
        <p:cxnSp>
          <p:nvCxnSpPr>
            <p:cNvPr id="503" name="Google Shape;503;p43"/>
            <p:cNvCxnSpPr/>
            <p:nvPr/>
          </p:nvCxnSpPr>
          <p:spPr>
            <a:xfrm rot="10800000" flipH="1">
              <a:off x="836023" y="385587"/>
              <a:ext cx="338667" cy="46566"/>
            </a:xfrm>
            <a:prstGeom prst="straightConnector1">
              <a:avLst/>
            </a:prstGeom>
            <a:noFill/>
            <a:ln w="28575" cap="flat" cmpd="sng">
              <a:solidFill>
                <a:srgbClr val="FFD966"/>
              </a:solidFill>
              <a:prstDash val="solid"/>
              <a:miter lim="800000"/>
              <a:headEnd type="none" w="sm" len="sm"/>
              <a:tailEnd type="triangle" w="med" len="med"/>
            </a:ln>
          </p:spPr>
        </p:cxnSp>
        <p:cxnSp>
          <p:nvCxnSpPr>
            <p:cNvPr id="504" name="Google Shape;504;p43"/>
            <p:cNvCxnSpPr/>
            <p:nvPr/>
          </p:nvCxnSpPr>
          <p:spPr>
            <a:xfrm rot="10800000" flipH="1">
              <a:off x="947990" y="1378364"/>
              <a:ext cx="258380" cy="64402"/>
            </a:xfrm>
            <a:prstGeom prst="straightConnector1">
              <a:avLst/>
            </a:prstGeom>
            <a:noFill/>
            <a:ln w="28575" cap="flat" cmpd="sng">
              <a:solidFill>
                <a:srgbClr val="FFD966"/>
              </a:solidFill>
              <a:prstDash val="solid"/>
              <a:miter lim="800000"/>
              <a:headEnd type="none" w="sm" len="sm"/>
              <a:tailEnd type="triangle" w="med" len="med"/>
            </a:ln>
          </p:spPr>
        </p:cxnSp>
        <p:cxnSp>
          <p:nvCxnSpPr>
            <p:cNvPr id="505" name="Google Shape;505;p43"/>
            <p:cNvCxnSpPr/>
            <p:nvPr/>
          </p:nvCxnSpPr>
          <p:spPr>
            <a:xfrm rot="10800000">
              <a:off x="1127915" y="1090593"/>
              <a:ext cx="122555" cy="289533"/>
            </a:xfrm>
            <a:prstGeom prst="straightConnector1">
              <a:avLst/>
            </a:prstGeom>
            <a:noFill/>
            <a:ln w="28575" cap="flat" cmpd="sng">
              <a:solidFill>
                <a:srgbClr val="FFD966"/>
              </a:solidFill>
              <a:prstDash val="solid"/>
              <a:miter lim="800000"/>
              <a:headEnd type="none" w="sm" len="sm"/>
              <a:tailEnd type="triangle" w="med" len="med"/>
            </a:ln>
          </p:spPr>
        </p:cxnSp>
        <p:cxnSp>
          <p:nvCxnSpPr>
            <p:cNvPr id="506" name="Google Shape;506;p43"/>
            <p:cNvCxnSpPr/>
            <p:nvPr/>
          </p:nvCxnSpPr>
          <p:spPr>
            <a:xfrm rot="10800000">
              <a:off x="986090" y="765887"/>
              <a:ext cx="122555" cy="288925"/>
            </a:xfrm>
            <a:prstGeom prst="straightConnector1">
              <a:avLst/>
            </a:prstGeom>
            <a:noFill/>
            <a:ln w="28575" cap="flat" cmpd="sng">
              <a:solidFill>
                <a:srgbClr val="FFD966"/>
              </a:solidFill>
              <a:prstDash val="solid"/>
              <a:miter lim="800000"/>
              <a:headEnd type="none" w="sm" len="sm"/>
              <a:tailEnd type="triangle" w="med" len="med"/>
            </a:ln>
          </p:spPr>
        </p:cxnSp>
        <p:cxnSp>
          <p:nvCxnSpPr>
            <p:cNvPr id="507" name="Google Shape;507;p43"/>
            <p:cNvCxnSpPr/>
            <p:nvPr/>
          </p:nvCxnSpPr>
          <p:spPr>
            <a:xfrm>
              <a:off x="1160728" y="425476"/>
              <a:ext cx="135364" cy="320454"/>
            </a:xfrm>
            <a:prstGeom prst="straightConnector1">
              <a:avLst/>
            </a:prstGeom>
            <a:noFill/>
            <a:ln w="28575" cap="flat" cmpd="sng">
              <a:solidFill>
                <a:srgbClr val="FFD966"/>
              </a:solidFill>
              <a:prstDash val="solid"/>
              <a:miter lim="800000"/>
              <a:headEnd type="none" w="sm" len="sm"/>
              <a:tailEnd type="triangle" w="med" len="med"/>
            </a:ln>
          </p:spPr>
        </p:cxnSp>
        <p:cxnSp>
          <p:nvCxnSpPr>
            <p:cNvPr id="508" name="Google Shape;508;p43"/>
            <p:cNvCxnSpPr/>
            <p:nvPr/>
          </p:nvCxnSpPr>
          <p:spPr>
            <a:xfrm>
              <a:off x="1313750" y="783771"/>
              <a:ext cx="118789" cy="267966"/>
            </a:xfrm>
            <a:prstGeom prst="straightConnector1">
              <a:avLst/>
            </a:prstGeom>
            <a:noFill/>
            <a:ln w="28575" cap="flat" cmpd="sng">
              <a:solidFill>
                <a:srgbClr val="FFD966"/>
              </a:solidFill>
              <a:prstDash val="solid"/>
              <a:miter lim="800000"/>
              <a:headEnd type="none" w="sm" len="sm"/>
              <a:tailEnd type="triangle" w="med" len="med"/>
            </a:ln>
          </p:spPr>
        </p:cxnSp>
        <p:cxnSp>
          <p:nvCxnSpPr>
            <p:cNvPr id="509" name="Google Shape;509;p43"/>
            <p:cNvCxnSpPr/>
            <p:nvPr/>
          </p:nvCxnSpPr>
          <p:spPr>
            <a:xfrm>
              <a:off x="1444379" y="1078618"/>
              <a:ext cx="102384" cy="225294"/>
            </a:xfrm>
            <a:prstGeom prst="straightConnector1">
              <a:avLst/>
            </a:prstGeom>
            <a:noFill/>
            <a:ln w="28575" cap="flat" cmpd="sng">
              <a:solidFill>
                <a:srgbClr val="FFD966"/>
              </a:solidFill>
              <a:prstDash val="solid"/>
              <a:miter lim="800000"/>
              <a:headEnd type="none" w="sm" len="sm"/>
              <a:tailEnd type="triangle" w="med" len="med"/>
            </a:ln>
          </p:spPr>
        </p:cxnSp>
        <p:cxnSp>
          <p:nvCxnSpPr>
            <p:cNvPr id="510" name="Google Shape;510;p43"/>
            <p:cNvCxnSpPr/>
            <p:nvPr/>
          </p:nvCxnSpPr>
          <p:spPr>
            <a:xfrm rot="10800000" flipH="1">
              <a:off x="1567543" y="971161"/>
              <a:ext cx="187853" cy="309404"/>
            </a:xfrm>
            <a:prstGeom prst="straightConnector1">
              <a:avLst/>
            </a:prstGeom>
            <a:noFill/>
            <a:ln w="28575" cap="flat" cmpd="sng">
              <a:solidFill>
                <a:srgbClr val="FFD966"/>
              </a:solidFill>
              <a:prstDash val="solid"/>
              <a:miter lim="800000"/>
              <a:headEnd type="none" w="sm" len="sm"/>
              <a:tailEnd type="triangle" w="med" len="med"/>
            </a:ln>
          </p:spPr>
        </p:cxnSp>
        <p:cxnSp>
          <p:nvCxnSpPr>
            <p:cNvPr id="511" name="Google Shape;511;p43"/>
            <p:cNvCxnSpPr/>
            <p:nvPr/>
          </p:nvCxnSpPr>
          <p:spPr>
            <a:xfrm rot="10800000">
              <a:off x="847997" y="452379"/>
              <a:ext cx="122555" cy="289533"/>
            </a:xfrm>
            <a:prstGeom prst="straightConnector1">
              <a:avLst/>
            </a:prstGeom>
            <a:noFill/>
            <a:ln w="28575" cap="flat" cmpd="sng">
              <a:solidFill>
                <a:srgbClr val="FFD966"/>
              </a:solidFill>
              <a:prstDash val="solid"/>
              <a:miter lim="800000"/>
              <a:headEnd type="none" w="sm" len="sm"/>
              <a:tailEnd type="triangle" w="med" len="med"/>
            </a:ln>
          </p:spPr>
        </p:cxnSp>
      </p:grpSp>
      <p:pic>
        <p:nvPicPr>
          <p:cNvPr id="512" name="Google Shape;512;p43" descr="Back with solid fill"/>
          <p:cNvPicPr preferRelativeResize="0"/>
          <p:nvPr/>
        </p:nvPicPr>
        <p:blipFill rotWithShape="1">
          <a:blip r:embed="rId3">
            <a:alphaModFix/>
          </a:blip>
          <a:srcRect/>
          <a:stretch/>
        </p:blipFill>
        <p:spPr>
          <a:xfrm rot="10800000">
            <a:off x="1873419" y="2700760"/>
            <a:ext cx="421418" cy="421418"/>
          </a:xfrm>
          <a:prstGeom prst="rect">
            <a:avLst/>
          </a:prstGeom>
          <a:noFill/>
          <a:ln>
            <a:noFill/>
          </a:ln>
        </p:spPr>
      </p:pic>
      <p:pic>
        <p:nvPicPr>
          <p:cNvPr id="513" name="Google Shape;513;p43" descr="Back with solid fill"/>
          <p:cNvPicPr preferRelativeResize="0"/>
          <p:nvPr/>
        </p:nvPicPr>
        <p:blipFill rotWithShape="1">
          <a:blip r:embed="rId3">
            <a:alphaModFix/>
          </a:blip>
          <a:srcRect/>
          <a:stretch/>
        </p:blipFill>
        <p:spPr>
          <a:xfrm rot="10800000">
            <a:off x="2000419" y="3187993"/>
            <a:ext cx="421418" cy="421418"/>
          </a:xfrm>
          <a:prstGeom prst="rect">
            <a:avLst/>
          </a:prstGeom>
          <a:noFill/>
          <a:ln>
            <a:noFill/>
          </a:ln>
        </p:spPr>
      </p:pic>
      <p:pic>
        <p:nvPicPr>
          <p:cNvPr id="514" name="Google Shape;514;p43" descr="Back with solid fill"/>
          <p:cNvPicPr preferRelativeResize="0"/>
          <p:nvPr/>
        </p:nvPicPr>
        <p:blipFill rotWithShape="1">
          <a:blip r:embed="rId3">
            <a:alphaModFix/>
          </a:blip>
          <a:srcRect/>
          <a:stretch/>
        </p:blipFill>
        <p:spPr>
          <a:xfrm rot="10800000">
            <a:off x="1063520" y="3753516"/>
            <a:ext cx="421418" cy="421418"/>
          </a:xfrm>
          <a:prstGeom prst="rect">
            <a:avLst/>
          </a:prstGeom>
          <a:noFill/>
          <a:ln>
            <a:noFill/>
          </a:ln>
        </p:spPr>
      </p:pic>
      <p:pic>
        <p:nvPicPr>
          <p:cNvPr id="515" name="Google Shape;515;p43" descr="Back with solid fill"/>
          <p:cNvPicPr preferRelativeResize="0"/>
          <p:nvPr/>
        </p:nvPicPr>
        <p:blipFill rotWithShape="1">
          <a:blip r:embed="rId3">
            <a:alphaModFix/>
          </a:blip>
          <a:srcRect/>
          <a:stretch/>
        </p:blipFill>
        <p:spPr>
          <a:xfrm rot="10800000">
            <a:off x="479201" y="4408328"/>
            <a:ext cx="421418" cy="4214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Shape 519"/>
        <p:cNvGrpSpPr/>
        <p:nvPr/>
      </p:nvGrpSpPr>
      <p:grpSpPr>
        <a:xfrm>
          <a:off x="0" y="0"/>
          <a:ext cx="0" cy="0"/>
          <a:chOff x="0" y="0"/>
          <a:chExt cx="0" cy="0"/>
        </a:xfrm>
      </p:grpSpPr>
      <p:sp>
        <p:nvSpPr>
          <p:cNvPr id="520" name="Google Shape;520;p44"/>
          <p:cNvSpPr txBox="1"/>
          <p:nvPr/>
        </p:nvSpPr>
        <p:spPr>
          <a:xfrm>
            <a:off x="1843015" y="454037"/>
            <a:ext cx="8505972" cy="76867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343F56"/>
                </a:solidFill>
                <a:latin typeface="Arial"/>
                <a:ea typeface="Arial"/>
                <a:cs typeface="Arial"/>
                <a:sym typeface="Arial"/>
              </a:rPr>
              <a:t>COMMUNICATION</a:t>
            </a:r>
            <a:endParaRPr/>
          </a:p>
        </p:txBody>
      </p:sp>
      <p:sp>
        <p:nvSpPr>
          <p:cNvPr id="521" name="Google Shape;521;p44"/>
          <p:cNvSpPr txBox="1"/>
          <p:nvPr/>
        </p:nvSpPr>
        <p:spPr>
          <a:xfrm>
            <a:off x="4594370" y="289772"/>
            <a:ext cx="2867464" cy="226857"/>
          </a:xfrm>
          <a:prstGeom prst="rect">
            <a:avLst/>
          </a:prstGeom>
          <a:noFill/>
          <a:ln>
            <a:noFill/>
          </a:ln>
        </p:spPr>
        <p:txBody>
          <a:bodyPr spcFirstLastPara="1" wrap="square" lIns="0" tIns="0" rIns="0" bIns="0" anchor="t" anchorCtr="0">
            <a:spAutoFit/>
          </a:bodyPr>
          <a:lstStyle/>
          <a:p>
            <a:pPr marL="0" marR="0" lvl="0" indent="0" algn="ctr" rtl="0">
              <a:lnSpc>
                <a:spcPct val="139945"/>
              </a:lnSpc>
              <a:spcBef>
                <a:spcPts val="0"/>
              </a:spcBef>
              <a:spcAft>
                <a:spcPts val="0"/>
              </a:spcAft>
              <a:buNone/>
            </a:pPr>
            <a:r>
              <a:rPr lang="en-US" sz="1467">
                <a:solidFill>
                  <a:srgbClr val="343F56"/>
                </a:solidFill>
                <a:latin typeface="Arial"/>
                <a:ea typeface="Arial"/>
                <a:cs typeface="Arial"/>
                <a:sym typeface="Arial"/>
              </a:rPr>
              <a:t>PROJECT BODY</a:t>
            </a:r>
            <a:endParaRPr/>
          </a:p>
        </p:txBody>
      </p:sp>
      <p:sp>
        <p:nvSpPr>
          <p:cNvPr id="522" name="Google Shape;522;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343F56"/>
                </a:solidFill>
              </a:rPr>
              <a:t>17</a:t>
            </a:fld>
            <a:endParaRPr>
              <a:solidFill>
                <a:srgbClr val="343F56"/>
              </a:solidFill>
            </a:endParaRPr>
          </a:p>
        </p:txBody>
      </p:sp>
      <p:sp>
        <p:nvSpPr>
          <p:cNvPr id="523" name="Google Shape;523;p44"/>
          <p:cNvSpPr txBox="1"/>
          <p:nvPr/>
        </p:nvSpPr>
        <p:spPr>
          <a:xfrm>
            <a:off x="784988" y="2313432"/>
            <a:ext cx="5243114" cy="365706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1">
                <a:solidFill>
                  <a:srgbClr val="343F56"/>
                </a:solidFill>
                <a:latin typeface="Roboto"/>
                <a:ea typeface="Roboto"/>
                <a:cs typeface="Roboto"/>
                <a:sym typeface="Roboto"/>
              </a:rPr>
              <a:t>Integration into the ecosystem</a:t>
            </a:r>
            <a:endParaRPr/>
          </a:p>
          <a:p>
            <a:pPr marL="0" marR="0" lvl="0" indent="0" algn="ctr" rtl="0">
              <a:spcBef>
                <a:spcPts val="0"/>
              </a:spcBef>
              <a:spcAft>
                <a:spcPts val="0"/>
              </a:spcAft>
              <a:buNone/>
            </a:pPr>
            <a:endParaRPr sz="1800" b="1" i="1">
              <a:solidFill>
                <a:srgbClr val="343F56"/>
              </a:solidFill>
              <a:latin typeface="Roboto"/>
              <a:ea typeface="Roboto"/>
              <a:cs typeface="Roboto"/>
              <a:sym typeface="Roboto"/>
            </a:endParaRPr>
          </a:p>
          <a:p>
            <a:pPr marL="0" marR="0" lvl="0" indent="0" algn="ctr" rtl="0">
              <a:spcBef>
                <a:spcPts val="0"/>
              </a:spcBef>
              <a:spcAft>
                <a:spcPts val="0"/>
              </a:spcAft>
              <a:buNone/>
            </a:pPr>
            <a:r>
              <a:rPr lang="en-US" sz="1800" b="1" i="1">
                <a:solidFill>
                  <a:srgbClr val="343F56"/>
                </a:solidFill>
                <a:latin typeface="Roboto"/>
                <a:ea typeface="Roboto"/>
                <a:cs typeface="Roboto"/>
                <a:sym typeface="Roboto"/>
              </a:rPr>
              <a:t> </a:t>
            </a:r>
            <a:endParaRPr/>
          </a:p>
          <a:p>
            <a:pPr marL="0" marR="0" lvl="0" indent="0" algn="ctr" rtl="0">
              <a:spcBef>
                <a:spcPts val="0"/>
              </a:spcBef>
              <a:spcAft>
                <a:spcPts val="0"/>
              </a:spcAft>
              <a:buNone/>
            </a:pPr>
            <a:r>
              <a:rPr lang="en-US" sz="1800" b="1" i="1">
                <a:solidFill>
                  <a:srgbClr val="343F56"/>
                </a:solidFill>
                <a:latin typeface="Roboto"/>
                <a:ea typeface="Roboto"/>
                <a:cs typeface="Roboto"/>
                <a:sym typeface="Roboto"/>
              </a:rPr>
              <a:t>MQTT </a:t>
            </a:r>
            <a:endParaRPr/>
          </a:p>
          <a:p>
            <a:pPr marL="285750" marR="0" lvl="0" indent="-285750" algn="ctr" rtl="0">
              <a:spcBef>
                <a:spcPts val="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Low bandwidth / power devices</a:t>
            </a:r>
            <a:endParaRPr/>
          </a:p>
          <a:p>
            <a:pPr marL="285750" marR="0" lvl="0" indent="-171450" algn="ctr" rtl="0">
              <a:spcBef>
                <a:spcPts val="0"/>
              </a:spcBef>
              <a:spcAft>
                <a:spcPts val="0"/>
              </a:spcAft>
              <a:buClr>
                <a:schemeClr val="dk1"/>
              </a:buClr>
              <a:buSzPts val="1800"/>
              <a:buFont typeface="Calibri"/>
              <a:buNone/>
            </a:pPr>
            <a:endParaRPr sz="1800" b="1" i="1">
              <a:solidFill>
                <a:srgbClr val="343F56"/>
              </a:solidFill>
              <a:latin typeface="Roboto"/>
              <a:ea typeface="Roboto"/>
              <a:cs typeface="Roboto"/>
              <a:sym typeface="Roboto"/>
            </a:endParaRPr>
          </a:p>
          <a:p>
            <a:pPr marL="0" marR="0" lvl="0" indent="0" algn="ctr" rtl="0">
              <a:spcBef>
                <a:spcPts val="0"/>
              </a:spcBef>
              <a:spcAft>
                <a:spcPts val="0"/>
              </a:spcAft>
              <a:buNone/>
            </a:pPr>
            <a:r>
              <a:rPr lang="en-US" sz="1800" b="1" i="1">
                <a:solidFill>
                  <a:srgbClr val="343F56"/>
                </a:solidFill>
                <a:latin typeface="Roboto"/>
                <a:ea typeface="Roboto"/>
                <a:cs typeface="Roboto"/>
                <a:sym typeface="Roboto"/>
              </a:rPr>
              <a:t>WebSocket</a:t>
            </a:r>
            <a:endParaRPr/>
          </a:p>
          <a:p>
            <a:pPr marL="285750" marR="0" lvl="0" indent="-285750" algn="ctr" rtl="0">
              <a:spcBef>
                <a:spcPts val="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Bidirectional </a:t>
            </a:r>
            <a:endParaRPr/>
          </a:p>
          <a:p>
            <a:pPr marL="285750" marR="0" lvl="0" indent="-285750" algn="ctr" rtl="0">
              <a:spcBef>
                <a:spcPts val="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Easier to use</a:t>
            </a:r>
            <a:endParaRPr/>
          </a:p>
          <a:p>
            <a:pPr marL="285750" marR="0" lvl="0" indent="-171450" algn="ctr" rtl="0">
              <a:spcBef>
                <a:spcPts val="0"/>
              </a:spcBef>
              <a:spcAft>
                <a:spcPts val="0"/>
              </a:spcAft>
              <a:buClr>
                <a:schemeClr val="dk1"/>
              </a:buClr>
              <a:buSzPts val="1800"/>
              <a:buFont typeface="Calibri"/>
              <a:buNone/>
            </a:pPr>
            <a:endParaRPr sz="1800" b="1" i="1">
              <a:solidFill>
                <a:srgbClr val="343F56"/>
              </a:solidFill>
              <a:latin typeface="Roboto"/>
              <a:ea typeface="Roboto"/>
              <a:cs typeface="Roboto"/>
              <a:sym typeface="Roboto"/>
            </a:endParaRPr>
          </a:p>
          <a:p>
            <a:pPr marL="0" marR="0" lvl="0" indent="0" algn="ctr" rtl="0">
              <a:spcBef>
                <a:spcPts val="0"/>
              </a:spcBef>
              <a:spcAft>
                <a:spcPts val="0"/>
              </a:spcAft>
              <a:buNone/>
            </a:pPr>
            <a:r>
              <a:rPr lang="en-US" sz="1800" b="1" i="1">
                <a:solidFill>
                  <a:srgbClr val="343F56"/>
                </a:solidFill>
                <a:latin typeface="Roboto"/>
                <a:ea typeface="Roboto"/>
                <a:cs typeface="Roboto"/>
                <a:sym typeface="Roboto"/>
              </a:rPr>
              <a:t>Mosquitto </a:t>
            </a:r>
            <a:endParaRPr/>
          </a:p>
          <a:p>
            <a:pPr marL="285750" marR="0" lvl="0" indent="-285750" algn="ctr" rtl="0">
              <a:spcBef>
                <a:spcPts val="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In Local </a:t>
            </a:r>
            <a:endParaRPr/>
          </a:p>
        </p:txBody>
      </p:sp>
      <p:sp>
        <p:nvSpPr>
          <p:cNvPr id="524" name="Google Shape;524;p44"/>
          <p:cNvSpPr txBox="1"/>
          <p:nvPr/>
        </p:nvSpPr>
        <p:spPr>
          <a:xfrm>
            <a:off x="6163900" y="2313432"/>
            <a:ext cx="5243112" cy="365706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1">
                <a:solidFill>
                  <a:srgbClr val="343F56"/>
                </a:solidFill>
                <a:latin typeface="Roboto"/>
                <a:ea typeface="Roboto"/>
                <a:cs typeface="Roboto"/>
                <a:sym typeface="Roboto"/>
              </a:rPr>
              <a:t>Only need IP address and Port</a:t>
            </a:r>
            <a:endParaRPr/>
          </a:p>
          <a:p>
            <a:pPr marL="0" marR="0" lvl="0" indent="0" algn="ctr" rtl="0">
              <a:spcBef>
                <a:spcPts val="0"/>
              </a:spcBef>
              <a:spcAft>
                <a:spcPts val="0"/>
              </a:spcAft>
              <a:buNone/>
            </a:pPr>
            <a:endParaRPr sz="1800" b="1" i="1">
              <a:solidFill>
                <a:srgbClr val="343F56"/>
              </a:solidFill>
              <a:latin typeface="Roboto"/>
              <a:ea typeface="Roboto"/>
              <a:cs typeface="Roboto"/>
              <a:sym typeface="Roboto"/>
            </a:endParaRPr>
          </a:p>
          <a:p>
            <a:pPr marL="0" marR="0" lvl="0" indent="0" algn="ctr" rtl="0">
              <a:spcBef>
                <a:spcPts val="0"/>
              </a:spcBef>
              <a:spcAft>
                <a:spcPts val="0"/>
              </a:spcAft>
              <a:buNone/>
            </a:pPr>
            <a:r>
              <a:rPr lang="en-US" sz="1800" b="1" i="1">
                <a:solidFill>
                  <a:srgbClr val="343F56"/>
                </a:solidFill>
                <a:latin typeface="Roboto"/>
                <a:ea typeface="Roboto"/>
                <a:cs typeface="Roboto"/>
                <a:sym typeface="Roboto"/>
              </a:rPr>
              <a:t>Publish / Subscribe architecture </a:t>
            </a:r>
            <a:endParaRPr/>
          </a:p>
        </p:txBody>
      </p:sp>
      <p:sp>
        <p:nvSpPr>
          <p:cNvPr id="525" name="Google Shape;525;p44"/>
          <p:cNvSpPr txBox="1"/>
          <p:nvPr/>
        </p:nvSpPr>
        <p:spPr>
          <a:xfrm>
            <a:off x="917448" y="1544760"/>
            <a:ext cx="5110653" cy="76867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343F56"/>
                </a:solidFill>
                <a:latin typeface="Arial"/>
                <a:ea typeface="Arial"/>
                <a:cs typeface="Arial"/>
                <a:sym typeface="Arial"/>
              </a:rPr>
              <a:t>How and why ?</a:t>
            </a:r>
            <a:endParaRPr/>
          </a:p>
        </p:txBody>
      </p:sp>
      <p:sp>
        <p:nvSpPr>
          <p:cNvPr id="526" name="Google Shape;526;p44"/>
          <p:cNvSpPr txBox="1"/>
          <p:nvPr/>
        </p:nvSpPr>
        <p:spPr>
          <a:xfrm>
            <a:off x="6163899" y="1544760"/>
            <a:ext cx="5110653" cy="76867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343F56"/>
                </a:solidFill>
                <a:latin typeface="Arial"/>
                <a:ea typeface="Arial"/>
                <a:cs typeface="Arial"/>
                <a:sym typeface="Arial"/>
              </a:rPr>
              <a:t>In practise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532" name="Google Shape;532;p45"/>
          <p:cNvSpPr txBox="1"/>
          <p:nvPr/>
        </p:nvSpPr>
        <p:spPr>
          <a:xfrm>
            <a:off x="1843015" y="454037"/>
            <a:ext cx="8505900" cy="7797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F5E6CA"/>
                </a:solidFill>
              </a:rPr>
              <a:t>CAMERA CONFIGURATION</a:t>
            </a:r>
            <a:endParaRPr/>
          </a:p>
        </p:txBody>
      </p:sp>
      <p:sp>
        <p:nvSpPr>
          <p:cNvPr id="533" name="Google Shape;533;p45"/>
          <p:cNvSpPr txBox="1"/>
          <p:nvPr/>
        </p:nvSpPr>
        <p:spPr>
          <a:xfrm>
            <a:off x="4594370" y="289772"/>
            <a:ext cx="2867400" cy="225900"/>
          </a:xfrm>
          <a:prstGeom prst="rect">
            <a:avLst/>
          </a:prstGeom>
          <a:noFill/>
          <a:ln>
            <a:noFill/>
          </a:ln>
        </p:spPr>
        <p:txBody>
          <a:bodyPr spcFirstLastPara="1" wrap="square" lIns="0" tIns="0" rIns="0" bIns="0" anchor="t" anchorCtr="0">
            <a:spAutoFit/>
          </a:bodyPr>
          <a:lstStyle/>
          <a:p>
            <a:pPr marL="0" lvl="0" indent="0" algn="ctr" rtl="0">
              <a:lnSpc>
                <a:spcPct val="139945"/>
              </a:lnSpc>
              <a:spcBef>
                <a:spcPts val="0"/>
              </a:spcBef>
              <a:spcAft>
                <a:spcPts val="0"/>
              </a:spcAft>
              <a:buNone/>
            </a:pPr>
            <a:r>
              <a:rPr lang="en-US" sz="1467">
                <a:solidFill>
                  <a:srgbClr val="F5E6CA"/>
                </a:solidFill>
              </a:rPr>
              <a:t>PROJECT BODY</a:t>
            </a:r>
            <a:endParaRPr/>
          </a:p>
        </p:txBody>
      </p:sp>
      <p:grpSp>
        <p:nvGrpSpPr>
          <p:cNvPr id="534" name="Google Shape;534;p45"/>
          <p:cNvGrpSpPr/>
          <p:nvPr/>
        </p:nvGrpSpPr>
        <p:grpSpPr>
          <a:xfrm>
            <a:off x="1551954" y="1501183"/>
            <a:ext cx="9103021" cy="4459718"/>
            <a:chOff x="1551954" y="1501183"/>
            <a:chExt cx="9103021" cy="4459718"/>
          </a:xfrm>
        </p:grpSpPr>
        <p:grpSp>
          <p:nvGrpSpPr>
            <p:cNvPr id="535" name="Google Shape;535;p45"/>
            <p:cNvGrpSpPr/>
            <p:nvPr/>
          </p:nvGrpSpPr>
          <p:grpSpPr>
            <a:xfrm>
              <a:off x="1551954" y="1501183"/>
              <a:ext cx="9103021" cy="4459718"/>
              <a:chOff x="1551954" y="1501183"/>
              <a:chExt cx="9103021" cy="4459718"/>
            </a:xfrm>
          </p:grpSpPr>
          <p:sp>
            <p:nvSpPr>
              <p:cNvPr id="536" name="Google Shape;536;p45"/>
              <p:cNvSpPr/>
              <p:nvPr/>
            </p:nvSpPr>
            <p:spPr>
              <a:xfrm>
                <a:off x="1704354" y="1653583"/>
                <a:ext cx="8950621" cy="4307318"/>
              </a:xfrm>
              <a:custGeom>
                <a:avLst/>
                <a:gdLst/>
                <a:ahLst/>
                <a:cxnLst/>
                <a:rect l="l" t="t" r="r" b="b"/>
                <a:pathLst>
                  <a:path w="2067118" h="510497" extrusionOk="0">
                    <a:moveTo>
                      <a:pt x="0" y="0"/>
                    </a:moveTo>
                    <a:lnTo>
                      <a:pt x="2067118" y="0"/>
                    </a:lnTo>
                    <a:lnTo>
                      <a:pt x="2067118" y="510497"/>
                    </a:lnTo>
                    <a:lnTo>
                      <a:pt x="0" y="510497"/>
                    </a:lnTo>
                    <a:close/>
                  </a:path>
                </a:pathLst>
              </a:custGeom>
              <a:solidFill>
                <a:schemeClr val="dk1"/>
              </a:solidFill>
              <a:ln>
                <a:noFill/>
              </a:ln>
            </p:spPr>
          </p:sp>
          <p:sp>
            <p:nvSpPr>
              <p:cNvPr id="537" name="Google Shape;537;p45"/>
              <p:cNvSpPr/>
              <p:nvPr/>
            </p:nvSpPr>
            <p:spPr>
              <a:xfrm>
                <a:off x="1551954" y="1501183"/>
                <a:ext cx="8950621" cy="4307318"/>
              </a:xfrm>
              <a:custGeom>
                <a:avLst/>
                <a:gdLst/>
                <a:ahLst/>
                <a:cxnLst/>
                <a:rect l="l" t="t" r="r" b="b"/>
                <a:pathLst>
                  <a:path w="2067118" h="510497" extrusionOk="0">
                    <a:moveTo>
                      <a:pt x="0" y="0"/>
                    </a:moveTo>
                    <a:lnTo>
                      <a:pt x="2067118" y="0"/>
                    </a:lnTo>
                    <a:lnTo>
                      <a:pt x="2067118" y="510497"/>
                    </a:lnTo>
                    <a:lnTo>
                      <a:pt x="0" y="510497"/>
                    </a:lnTo>
                    <a:close/>
                  </a:path>
                </a:pathLst>
              </a:custGeom>
              <a:solidFill>
                <a:srgbClr val="F5E6CA"/>
              </a:solidFill>
              <a:ln>
                <a:noFill/>
              </a:ln>
            </p:spPr>
          </p:sp>
        </p:grpSp>
        <p:sp>
          <p:nvSpPr>
            <p:cNvPr id="538" name="Google Shape;538;p45"/>
            <p:cNvSpPr txBox="1"/>
            <p:nvPr/>
          </p:nvSpPr>
          <p:spPr>
            <a:xfrm>
              <a:off x="1704353" y="1653584"/>
              <a:ext cx="8644500" cy="3890700"/>
            </a:xfrm>
            <a:prstGeom prst="rect">
              <a:avLst/>
            </a:prstGeom>
            <a:noFill/>
            <a:ln>
              <a:noFill/>
            </a:ln>
          </p:spPr>
          <p:txBody>
            <a:bodyPr spcFirstLastPara="1" wrap="square" lIns="0" tIns="0" rIns="0" bIns="0" anchor="ctr" anchorCtr="0">
              <a:noAutofit/>
            </a:bodyPr>
            <a:lstStyle/>
            <a:p>
              <a:pPr marL="0" marR="0" lvl="0" indent="0" algn="ctr" rtl="0">
                <a:lnSpc>
                  <a:spcPct val="139659"/>
                </a:lnSpc>
                <a:spcBef>
                  <a:spcPts val="0"/>
                </a:spcBef>
                <a:spcAft>
                  <a:spcPts val="0"/>
                </a:spcAft>
                <a:buNone/>
              </a:pPr>
              <a:endParaRPr sz="1470">
                <a:solidFill>
                  <a:srgbClr val="343F56"/>
                </a:solidFill>
                <a:latin typeface="Roboto"/>
                <a:ea typeface="Roboto"/>
                <a:cs typeface="Roboto"/>
                <a:sym typeface="Roboto"/>
              </a:endParaRPr>
            </a:p>
          </p:txBody>
        </p:sp>
      </p:grpSp>
      <p:sp>
        <p:nvSpPr>
          <p:cNvPr id="539" name="Google Shape;539;p45"/>
          <p:cNvSpPr txBox="1"/>
          <p:nvPr/>
        </p:nvSpPr>
        <p:spPr>
          <a:xfrm>
            <a:off x="6166563" y="1997307"/>
            <a:ext cx="3722400" cy="3237000"/>
          </a:xfrm>
          <a:prstGeom prst="rect">
            <a:avLst/>
          </a:prstGeom>
          <a:no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1900" b="1" i="1">
                <a:solidFill>
                  <a:srgbClr val="343F56"/>
                </a:solidFill>
                <a:latin typeface="Roboto"/>
                <a:ea typeface="Roboto"/>
                <a:cs typeface="Roboto"/>
                <a:sym typeface="Roboto"/>
              </a:rPr>
              <a:t>Photo-taking commands:</a:t>
            </a:r>
            <a:endParaRPr sz="1500">
              <a:latin typeface="Roboto"/>
              <a:ea typeface="Roboto"/>
              <a:cs typeface="Roboto"/>
              <a:sym typeface="Roboto"/>
            </a:endParaRPr>
          </a:p>
          <a:p>
            <a:pPr marL="285750" marR="0" lvl="0" indent="-292100" algn="ctr" rtl="0">
              <a:lnSpc>
                <a:spcPct val="150000"/>
              </a:lnSpc>
              <a:spcBef>
                <a:spcPts val="0"/>
              </a:spcBef>
              <a:spcAft>
                <a:spcPts val="0"/>
              </a:spcAft>
              <a:buClr>
                <a:srgbClr val="343F56"/>
              </a:buClr>
              <a:buSzPts val="1900"/>
              <a:buFont typeface="Roboto"/>
              <a:buChar char="-"/>
            </a:pPr>
            <a:r>
              <a:rPr lang="en-US" sz="1900" b="1" i="1">
                <a:solidFill>
                  <a:srgbClr val="343F56"/>
                </a:solidFill>
                <a:latin typeface="Roboto"/>
                <a:ea typeface="Roboto"/>
                <a:cs typeface="Roboto"/>
                <a:sym typeface="Roboto"/>
              </a:rPr>
              <a:t>raspistill </a:t>
            </a:r>
            <a:endParaRPr sz="1500">
              <a:latin typeface="Roboto"/>
              <a:ea typeface="Roboto"/>
              <a:cs typeface="Roboto"/>
              <a:sym typeface="Roboto"/>
            </a:endParaRPr>
          </a:p>
          <a:p>
            <a:pPr marL="457200" marR="0" lvl="0" indent="-349250" algn="ctr" rtl="0">
              <a:lnSpc>
                <a:spcPct val="150000"/>
              </a:lnSpc>
              <a:spcBef>
                <a:spcPts val="0"/>
              </a:spcBef>
              <a:spcAft>
                <a:spcPts val="0"/>
              </a:spcAft>
              <a:buClr>
                <a:srgbClr val="343F56"/>
              </a:buClr>
              <a:buSzPts val="1900"/>
              <a:buFont typeface="Roboto"/>
              <a:buChar char="-"/>
            </a:pPr>
            <a:r>
              <a:rPr lang="en-US" sz="1900" b="1" i="1">
                <a:solidFill>
                  <a:srgbClr val="343F56"/>
                </a:solidFill>
                <a:latin typeface="Roboto"/>
                <a:ea typeface="Roboto"/>
                <a:cs typeface="Roboto"/>
                <a:sym typeface="Roboto"/>
              </a:rPr>
              <a:t>OpenCV</a:t>
            </a:r>
            <a:endParaRPr sz="1500">
              <a:latin typeface="Roboto"/>
              <a:ea typeface="Roboto"/>
              <a:cs typeface="Roboto"/>
              <a:sym typeface="Roboto"/>
            </a:endParaRPr>
          </a:p>
          <a:p>
            <a:pPr marL="0" marR="0" lvl="0" indent="0" algn="ctr" rtl="0">
              <a:lnSpc>
                <a:spcPct val="150000"/>
              </a:lnSpc>
              <a:spcBef>
                <a:spcPts val="0"/>
              </a:spcBef>
              <a:spcAft>
                <a:spcPts val="0"/>
              </a:spcAft>
              <a:buNone/>
            </a:pPr>
            <a:endParaRPr sz="1500">
              <a:latin typeface="Roboto"/>
              <a:ea typeface="Roboto"/>
              <a:cs typeface="Roboto"/>
              <a:sym typeface="Roboto"/>
            </a:endParaRPr>
          </a:p>
          <a:p>
            <a:pPr marL="0" marR="0" lvl="0" indent="0" algn="ctr" rtl="0">
              <a:lnSpc>
                <a:spcPct val="150000"/>
              </a:lnSpc>
              <a:spcBef>
                <a:spcPts val="0"/>
              </a:spcBef>
              <a:spcAft>
                <a:spcPts val="0"/>
              </a:spcAft>
              <a:buNone/>
            </a:pPr>
            <a:r>
              <a:rPr lang="en-US" sz="1900" b="1" i="1">
                <a:solidFill>
                  <a:srgbClr val="343F56"/>
                </a:solidFill>
                <a:latin typeface="Roboto"/>
                <a:ea typeface="Roboto"/>
                <a:cs typeface="Roboto"/>
                <a:sym typeface="Roboto"/>
              </a:rPr>
              <a:t>Parameters: </a:t>
            </a:r>
            <a:endParaRPr sz="1500">
              <a:latin typeface="Roboto"/>
              <a:ea typeface="Roboto"/>
              <a:cs typeface="Roboto"/>
              <a:sym typeface="Roboto"/>
            </a:endParaRPr>
          </a:p>
          <a:p>
            <a:pPr marL="285750" marR="0" lvl="0" indent="-292100" algn="ctr" rtl="0">
              <a:lnSpc>
                <a:spcPct val="150000"/>
              </a:lnSpc>
              <a:spcBef>
                <a:spcPts val="0"/>
              </a:spcBef>
              <a:spcAft>
                <a:spcPts val="0"/>
              </a:spcAft>
              <a:buClr>
                <a:srgbClr val="343F56"/>
              </a:buClr>
              <a:buSzPts val="1900"/>
              <a:buFont typeface="Roboto"/>
              <a:buChar char="-"/>
            </a:pPr>
            <a:r>
              <a:rPr lang="en-US" sz="1900" b="1" i="1">
                <a:solidFill>
                  <a:srgbClr val="343F56"/>
                </a:solidFill>
                <a:latin typeface="Roboto"/>
                <a:ea typeface="Roboto"/>
                <a:cs typeface="Roboto"/>
                <a:sym typeface="Roboto"/>
              </a:rPr>
              <a:t>timeout</a:t>
            </a:r>
            <a:endParaRPr sz="1500">
              <a:latin typeface="Roboto"/>
              <a:ea typeface="Roboto"/>
              <a:cs typeface="Roboto"/>
              <a:sym typeface="Roboto"/>
            </a:endParaRPr>
          </a:p>
          <a:p>
            <a:pPr marL="457200" marR="0" lvl="0" indent="-349250" algn="ctr" rtl="0">
              <a:lnSpc>
                <a:spcPct val="150000"/>
              </a:lnSpc>
              <a:spcBef>
                <a:spcPts val="0"/>
              </a:spcBef>
              <a:spcAft>
                <a:spcPts val="0"/>
              </a:spcAft>
              <a:buClr>
                <a:srgbClr val="343F56"/>
              </a:buClr>
              <a:buSzPts val="1900"/>
              <a:buFont typeface="Roboto"/>
              <a:buChar char="-"/>
            </a:pPr>
            <a:r>
              <a:rPr lang="en-US" sz="1900" b="1" i="1">
                <a:solidFill>
                  <a:srgbClr val="343F56"/>
                </a:solidFill>
                <a:latin typeface="Roboto"/>
                <a:ea typeface="Roboto"/>
                <a:cs typeface="Roboto"/>
                <a:sym typeface="Roboto"/>
              </a:rPr>
              <a:t>ISO</a:t>
            </a:r>
            <a:endParaRPr sz="1900" b="1" i="1">
              <a:solidFill>
                <a:srgbClr val="343F56"/>
              </a:solidFill>
              <a:latin typeface="Roboto"/>
              <a:ea typeface="Roboto"/>
              <a:cs typeface="Roboto"/>
              <a:sym typeface="Roboto"/>
            </a:endParaRPr>
          </a:p>
          <a:p>
            <a:pPr marL="285750" marR="0" lvl="0" indent="-292100" algn="ctr" rtl="0">
              <a:lnSpc>
                <a:spcPct val="150000"/>
              </a:lnSpc>
              <a:spcBef>
                <a:spcPts val="0"/>
              </a:spcBef>
              <a:spcAft>
                <a:spcPts val="0"/>
              </a:spcAft>
              <a:buClr>
                <a:srgbClr val="343F56"/>
              </a:buClr>
              <a:buSzPts val="1900"/>
              <a:buFont typeface="Roboto"/>
              <a:buChar char="-"/>
            </a:pPr>
            <a:r>
              <a:rPr lang="en-US" sz="1900" b="1" i="1">
                <a:solidFill>
                  <a:srgbClr val="343F56"/>
                </a:solidFill>
                <a:latin typeface="Roboto"/>
                <a:ea typeface="Roboto"/>
                <a:cs typeface="Roboto"/>
                <a:sym typeface="Roboto"/>
              </a:rPr>
              <a:t>Shutter Speed</a:t>
            </a:r>
            <a:endParaRPr sz="1900" b="1" i="1">
              <a:solidFill>
                <a:srgbClr val="343F56"/>
              </a:solidFill>
              <a:latin typeface="Roboto"/>
              <a:ea typeface="Roboto"/>
              <a:cs typeface="Roboto"/>
              <a:sym typeface="Roboto"/>
            </a:endParaRPr>
          </a:p>
        </p:txBody>
      </p:sp>
      <p:pic>
        <p:nvPicPr>
          <p:cNvPr id="540" name="Google Shape;540;p45"/>
          <p:cNvPicPr preferRelativeResize="0"/>
          <p:nvPr/>
        </p:nvPicPr>
        <p:blipFill>
          <a:blip r:embed="rId3">
            <a:alphaModFix/>
          </a:blip>
          <a:stretch>
            <a:fillRect/>
          </a:stretch>
        </p:blipFill>
        <p:spPr>
          <a:xfrm>
            <a:off x="2356327" y="2331706"/>
            <a:ext cx="2743200" cy="2194594"/>
          </a:xfrm>
          <a:prstGeom prst="rect">
            <a:avLst/>
          </a:prstGeom>
          <a:noFill/>
          <a:ln>
            <a:noFill/>
          </a:ln>
        </p:spPr>
      </p:pic>
      <p:pic>
        <p:nvPicPr>
          <p:cNvPr id="541" name="Google Shape;541;p45"/>
          <p:cNvPicPr preferRelativeResize="0"/>
          <p:nvPr/>
        </p:nvPicPr>
        <p:blipFill>
          <a:blip r:embed="rId4">
            <a:alphaModFix/>
          </a:blip>
          <a:stretch>
            <a:fillRect/>
          </a:stretch>
        </p:blipFill>
        <p:spPr>
          <a:xfrm>
            <a:off x="1775621" y="2331696"/>
            <a:ext cx="4545472" cy="2194600"/>
          </a:xfrm>
          <a:prstGeom prst="rect">
            <a:avLst/>
          </a:prstGeom>
          <a:noFill/>
          <a:ln>
            <a:noFill/>
          </a:ln>
        </p:spPr>
      </p:pic>
      <p:pic>
        <p:nvPicPr>
          <p:cNvPr id="542" name="Google Shape;542;p45"/>
          <p:cNvPicPr preferRelativeResize="0"/>
          <p:nvPr/>
        </p:nvPicPr>
        <p:blipFill>
          <a:blip r:embed="rId5">
            <a:alphaModFix/>
          </a:blip>
          <a:stretch>
            <a:fillRect/>
          </a:stretch>
        </p:blipFill>
        <p:spPr>
          <a:xfrm>
            <a:off x="2700313" y="1811513"/>
            <a:ext cx="6791325" cy="1838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40"/>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4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541"/>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5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pSp>
        <p:nvGrpSpPr>
          <p:cNvPr id="547" name="Google Shape;547;p46"/>
          <p:cNvGrpSpPr/>
          <p:nvPr/>
        </p:nvGrpSpPr>
        <p:grpSpPr>
          <a:xfrm>
            <a:off x="1551954" y="1501183"/>
            <a:ext cx="9103021" cy="4459718"/>
            <a:chOff x="1551954" y="1501183"/>
            <a:chExt cx="9103021" cy="4459718"/>
          </a:xfrm>
        </p:grpSpPr>
        <p:grpSp>
          <p:nvGrpSpPr>
            <p:cNvPr id="548" name="Google Shape;548;p46"/>
            <p:cNvGrpSpPr/>
            <p:nvPr/>
          </p:nvGrpSpPr>
          <p:grpSpPr>
            <a:xfrm>
              <a:off x="1551954" y="1501183"/>
              <a:ext cx="9103021" cy="4459718"/>
              <a:chOff x="1551954" y="1501183"/>
              <a:chExt cx="9103021" cy="4459718"/>
            </a:xfrm>
          </p:grpSpPr>
          <p:sp>
            <p:nvSpPr>
              <p:cNvPr id="549" name="Google Shape;549;p46"/>
              <p:cNvSpPr/>
              <p:nvPr/>
            </p:nvSpPr>
            <p:spPr>
              <a:xfrm>
                <a:off x="1704354" y="1653583"/>
                <a:ext cx="8950621" cy="4307318"/>
              </a:xfrm>
              <a:custGeom>
                <a:avLst/>
                <a:gdLst/>
                <a:ahLst/>
                <a:cxnLst/>
                <a:rect l="l" t="t" r="r" b="b"/>
                <a:pathLst>
                  <a:path w="2067118" h="510497" extrusionOk="0">
                    <a:moveTo>
                      <a:pt x="0" y="0"/>
                    </a:moveTo>
                    <a:lnTo>
                      <a:pt x="2067118" y="0"/>
                    </a:lnTo>
                    <a:lnTo>
                      <a:pt x="2067118" y="510497"/>
                    </a:lnTo>
                    <a:lnTo>
                      <a:pt x="0" y="510497"/>
                    </a:lnTo>
                    <a:close/>
                  </a:path>
                </a:pathLst>
              </a:custGeom>
              <a:solidFill>
                <a:schemeClr val="dk1"/>
              </a:solidFill>
              <a:ln>
                <a:noFill/>
              </a:ln>
            </p:spPr>
          </p:sp>
          <p:sp>
            <p:nvSpPr>
              <p:cNvPr id="550" name="Google Shape;550;p46"/>
              <p:cNvSpPr/>
              <p:nvPr/>
            </p:nvSpPr>
            <p:spPr>
              <a:xfrm>
                <a:off x="1551954" y="1501183"/>
                <a:ext cx="8950621" cy="4307318"/>
              </a:xfrm>
              <a:custGeom>
                <a:avLst/>
                <a:gdLst/>
                <a:ahLst/>
                <a:cxnLst/>
                <a:rect l="l" t="t" r="r" b="b"/>
                <a:pathLst>
                  <a:path w="2067118" h="510497" extrusionOk="0">
                    <a:moveTo>
                      <a:pt x="0" y="0"/>
                    </a:moveTo>
                    <a:lnTo>
                      <a:pt x="2067118" y="0"/>
                    </a:lnTo>
                    <a:lnTo>
                      <a:pt x="2067118" y="510497"/>
                    </a:lnTo>
                    <a:lnTo>
                      <a:pt x="0" y="510497"/>
                    </a:lnTo>
                    <a:close/>
                  </a:path>
                </a:pathLst>
              </a:custGeom>
              <a:solidFill>
                <a:srgbClr val="F5E6CA"/>
              </a:solidFill>
              <a:ln>
                <a:noFill/>
              </a:ln>
            </p:spPr>
          </p:sp>
        </p:grpSp>
        <p:sp>
          <p:nvSpPr>
            <p:cNvPr id="551" name="Google Shape;551;p46"/>
            <p:cNvSpPr txBox="1"/>
            <p:nvPr/>
          </p:nvSpPr>
          <p:spPr>
            <a:xfrm>
              <a:off x="1704353" y="1653584"/>
              <a:ext cx="8644500" cy="3890700"/>
            </a:xfrm>
            <a:prstGeom prst="rect">
              <a:avLst/>
            </a:prstGeom>
            <a:noFill/>
            <a:ln>
              <a:noFill/>
            </a:ln>
          </p:spPr>
          <p:txBody>
            <a:bodyPr spcFirstLastPara="1" wrap="square" lIns="0" tIns="0" rIns="0" bIns="0" anchor="ctr" anchorCtr="0">
              <a:noAutofit/>
            </a:bodyPr>
            <a:lstStyle/>
            <a:p>
              <a:pPr marL="0" marR="0" lvl="0" indent="0" algn="ctr" rtl="0">
                <a:lnSpc>
                  <a:spcPct val="139659"/>
                </a:lnSpc>
                <a:spcBef>
                  <a:spcPts val="0"/>
                </a:spcBef>
                <a:spcAft>
                  <a:spcPts val="0"/>
                </a:spcAft>
                <a:buNone/>
              </a:pPr>
              <a:endParaRPr sz="1470">
                <a:solidFill>
                  <a:srgbClr val="343F56"/>
                </a:solidFill>
                <a:latin typeface="Roboto"/>
                <a:ea typeface="Roboto"/>
                <a:cs typeface="Roboto"/>
                <a:sym typeface="Roboto"/>
              </a:endParaRPr>
            </a:p>
          </p:txBody>
        </p:sp>
      </p:grpSp>
      <p:sp>
        <p:nvSpPr>
          <p:cNvPr id="552" name="Google Shape;552;p46"/>
          <p:cNvSpPr txBox="1"/>
          <p:nvPr/>
        </p:nvSpPr>
        <p:spPr>
          <a:xfrm>
            <a:off x="4166863" y="1810507"/>
            <a:ext cx="3722400" cy="32370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200000"/>
              </a:lnSpc>
              <a:spcBef>
                <a:spcPts val="0"/>
              </a:spcBef>
              <a:spcAft>
                <a:spcPts val="0"/>
              </a:spcAft>
              <a:buClr>
                <a:srgbClr val="343F56"/>
              </a:buClr>
              <a:buSzPts val="1800"/>
              <a:buFont typeface="Calibri"/>
              <a:buChar char="➢"/>
            </a:pPr>
            <a:r>
              <a:rPr lang="en-US" sz="1800" b="1" i="1">
                <a:solidFill>
                  <a:srgbClr val="343F56"/>
                </a:solidFill>
                <a:latin typeface="Calibri"/>
                <a:ea typeface="Calibri"/>
                <a:cs typeface="Calibri"/>
                <a:sym typeface="Calibri"/>
              </a:rPr>
              <a:t>Scale space</a:t>
            </a:r>
            <a:endParaRPr>
              <a:latin typeface="Calibri"/>
              <a:ea typeface="Calibri"/>
              <a:cs typeface="Calibri"/>
              <a:sym typeface="Calibri"/>
            </a:endParaRPr>
          </a:p>
          <a:p>
            <a:pPr marL="457200" marR="0" lvl="0" indent="-342900" algn="l" rtl="0">
              <a:lnSpc>
                <a:spcPct val="200000"/>
              </a:lnSpc>
              <a:spcBef>
                <a:spcPts val="0"/>
              </a:spcBef>
              <a:spcAft>
                <a:spcPts val="0"/>
              </a:spcAft>
              <a:buClr>
                <a:srgbClr val="343F56"/>
              </a:buClr>
              <a:buSzPts val="1800"/>
              <a:buFont typeface="Calibri"/>
              <a:buChar char="➢"/>
            </a:pPr>
            <a:r>
              <a:rPr lang="en-US" sz="1800" b="1" i="1">
                <a:solidFill>
                  <a:srgbClr val="343F56"/>
                </a:solidFill>
                <a:latin typeface="Calibri"/>
                <a:ea typeface="Calibri"/>
                <a:cs typeface="Calibri"/>
                <a:sym typeface="Calibri"/>
              </a:rPr>
              <a:t>Extrema localization</a:t>
            </a:r>
            <a:endParaRPr>
              <a:latin typeface="Calibri"/>
              <a:ea typeface="Calibri"/>
              <a:cs typeface="Calibri"/>
              <a:sym typeface="Calibri"/>
            </a:endParaRPr>
          </a:p>
          <a:p>
            <a:pPr marL="457200" marR="0" lvl="0" indent="-342900" algn="l" rtl="0">
              <a:lnSpc>
                <a:spcPct val="200000"/>
              </a:lnSpc>
              <a:spcBef>
                <a:spcPts val="0"/>
              </a:spcBef>
              <a:spcAft>
                <a:spcPts val="0"/>
              </a:spcAft>
              <a:buClr>
                <a:srgbClr val="343F56"/>
              </a:buClr>
              <a:buSzPts val="1800"/>
              <a:buFont typeface="Calibri"/>
              <a:buChar char="➢"/>
            </a:pPr>
            <a:r>
              <a:rPr lang="en-US" sz="1800" b="1" i="1">
                <a:solidFill>
                  <a:srgbClr val="343F56"/>
                </a:solidFill>
                <a:latin typeface="Calibri"/>
                <a:ea typeface="Calibri"/>
                <a:cs typeface="Calibri"/>
                <a:sym typeface="Calibri"/>
              </a:rPr>
              <a:t>Generation of descriptors</a:t>
            </a:r>
            <a:endParaRPr>
              <a:latin typeface="Calibri"/>
              <a:ea typeface="Calibri"/>
              <a:cs typeface="Calibri"/>
              <a:sym typeface="Calibri"/>
            </a:endParaRPr>
          </a:p>
          <a:p>
            <a:pPr marL="457200" marR="0" lvl="0" indent="-342900" algn="l" rtl="0">
              <a:lnSpc>
                <a:spcPct val="150000"/>
              </a:lnSpc>
              <a:spcBef>
                <a:spcPts val="0"/>
              </a:spcBef>
              <a:spcAft>
                <a:spcPts val="0"/>
              </a:spcAft>
              <a:buClr>
                <a:srgbClr val="343F56"/>
              </a:buClr>
              <a:buSzPts val="1800"/>
              <a:buFont typeface="Calibri"/>
              <a:buChar char="➢"/>
            </a:pPr>
            <a:r>
              <a:rPr lang="en-US" sz="1800" b="1" i="1">
                <a:solidFill>
                  <a:srgbClr val="343F56"/>
                </a:solidFill>
                <a:latin typeface="Calibri"/>
                <a:ea typeface="Calibri"/>
                <a:cs typeface="Calibri"/>
                <a:sym typeface="Calibri"/>
              </a:rPr>
              <a:t>Other feature detectors</a:t>
            </a:r>
            <a:endParaRPr sz="1800" b="1" i="1">
              <a:solidFill>
                <a:srgbClr val="343F56"/>
              </a:solidFill>
              <a:latin typeface="Calibri"/>
              <a:ea typeface="Calibri"/>
              <a:cs typeface="Calibri"/>
              <a:sym typeface="Calibri"/>
            </a:endParaRPr>
          </a:p>
          <a:p>
            <a:pPr marL="457200" marR="0" lvl="0" indent="0" algn="l" rtl="0">
              <a:lnSpc>
                <a:spcPct val="150000"/>
              </a:lnSpc>
              <a:spcBef>
                <a:spcPts val="0"/>
              </a:spcBef>
              <a:spcAft>
                <a:spcPts val="0"/>
              </a:spcAft>
              <a:buNone/>
            </a:pPr>
            <a:r>
              <a:rPr lang="en-US" sz="1800" b="1" i="1">
                <a:solidFill>
                  <a:srgbClr val="343F56"/>
                </a:solidFill>
                <a:latin typeface="Calibri"/>
                <a:ea typeface="Calibri"/>
                <a:cs typeface="Calibri"/>
                <a:sym typeface="Calibri"/>
              </a:rPr>
              <a:t>- ORB</a:t>
            </a:r>
            <a:endParaRPr sz="1800" b="1" i="1">
              <a:solidFill>
                <a:srgbClr val="343F56"/>
              </a:solidFill>
              <a:latin typeface="Calibri"/>
              <a:ea typeface="Calibri"/>
              <a:cs typeface="Calibri"/>
              <a:sym typeface="Calibri"/>
            </a:endParaRPr>
          </a:p>
          <a:p>
            <a:pPr marL="457200" marR="0" lvl="0" indent="0" algn="l" rtl="0">
              <a:lnSpc>
                <a:spcPct val="150000"/>
              </a:lnSpc>
              <a:spcBef>
                <a:spcPts val="0"/>
              </a:spcBef>
              <a:spcAft>
                <a:spcPts val="0"/>
              </a:spcAft>
              <a:buNone/>
            </a:pPr>
            <a:r>
              <a:rPr lang="en-US" sz="1800" b="1" i="1">
                <a:solidFill>
                  <a:srgbClr val="343F56"/>
                </a:solidFill>
                <a:latin typeface="Calibri"/>
                <a:ea typeface="Calibri"/>
                <a:cs typeface="Calibri"/>
                <a:sym typeface="Calibri"/>
              </a:rPr>
              <a:t>- AKAZE</a:t>
            </a:r>
            <a:endParaRPr sz="1800" b="1" i="1">
              <a:solidFill>
                <a:srgbClr val="343F56"/>
              </a:solidFill>
              <a:latin typeface="Calibri"/>
              <a:ea typeface="Calibri"/>
              <a:cs typeface="Calibri"/>
              <a:sym typeface="Calibri"/>
            </a:endParaRPr>
          </a:p>
        </p:txBody>
      </p:sp>
      <p:pic>
        <p:nvPicPr>
          <p:cNvPr id="553" name="Google Shape;553;p46"/>
          <p:cNvPicPr preferRelativeResize="0"/>
          <p:nvPr/>
        </p:nvPicPr>
        <p:blipFill>
          <a:blip r:embed="rId3">
            <a:alphaModFix/>
          </a:blip>
          <a:stretch>
            <a:fillRect/>
          </a:stretch>
        </p:blipFill>
        <p:spPr>
          <a:xfrm>
            <a:off x="1843050" y="1810501"/>
            <a:ext cx="4654899" cy="1956700"/>
          </a:xfrm>
          <a:prstGeom prst="rect">
            <a:avLst/>
          </a:prstGeom>
          <a:noFill/>
          <a:ln>
            <a:noFill/>
          </a:ln>
        </p:spPr>
      </p:pic>
      <p:pic>
        <p:nvPicPr>
          <p:cNvPr id="554" name="Google Shape;554;p46"/>
          <p:cNvPicPr preferRelativeResize="0"/>
          <p:nvPr/>
        </p:nvPicPr>
        <p:blipFill>
          <a:blip r:embed="rId4">
            <a:alphaModFix/>
          </a:blip>
          <a:stretch>
            <a:fillRect/>
          </a:stretch>
        </p:blipFill>
        <p:spPr>
          <a:xfrm>
            <a:off x="6382900" y="3648225"/>
            <a:ext cx="3966040" cy="1956700"/>
          </a:xfrm>
          <a:prstGeom prst="rect">
            <a:avLst/>
          </a:prstGeom>
          <a:noFill/>
          <a:ln>
            <a:noFill/>
          </a:ln>
        </p:spPr>
      </p:pic>
      <p:pic>
        <p:nvPicPr>
          <p:cNvPr id="555" name="Google Shape;555;p46"/>
          <p:cNvPicPr preferRelativeResize="0"/>
          <p:nvPr/>
        </p:nvPicPr>
        <p:blipFill>
          <a:blip r:embed="rId5">
            <a:alphaModFix/>
          </a:blip>
          <a:stretch>
            <a:fillRect/>
          </a:stretch>
        </p:blipFill>
        <p:spPr>
          <a:xfrm>
            <a:off x="3282650" y="1663700"/>
            <a:ext cx="5327950" cy="3941225"/>
          </a:xfrm>
          <a:prstGeom prst="rect">
            <a:avLst/>
          </a:prstGeom>
          <a:noFill/>
          <a:ln>
            <a:noFill/>
          </a:ln>
        </p:spPr>
      </p:pic>
      <p:sp>
        <p:nvSpPr>
          <p:cNvPr id="556" name="Google Shape;556;p4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557" name="Google Shape;557;p46"/>
          <p:cNvSpPr txBox="1"/>
          <p:nvPr/>
        </p:nvSpPr>
        <p:spPr>
          <a:xfrm>
            <a:off x="1843053" y="515687"/>
            <a:ext cx="8505900" cy="769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5000">
                <a:solidFill>
                  <a:srgbClr val="F5E6CA"/>
                </a:solidFill>
              </a:rPr>
              <a:t>Feature Detection</a:t>
            </a:r>
            <a:endParaRPr sz="5000">
              <a:solidFill>
                <a:srgbClr val="F5E6CA"/>
              </a:solidFill>
            </a:endParaRPr>
          </a:p>
        </p:txBody>
      </p:sp>
      <p:sp>
        <p:nvSpPr>
          <p:cNvPr id="558" name="Google Shape;558;p46"/>
          <p:cNvSpPr txBox="1"/>
          <p:nvPr/>
        </p:nvSpPr>
        <p:spPr>
          <a:xfrm>
            <a:off x="4594370" y="289772"/>
            <a:ext cx="2867400" cy="225900"/>
          </a:xfrm>
          <a:prstGeom prst="rect">
            <a:avLst/>
          </a:prstGeom>
          <a:noFill/>
          <a:ln>
            <a:noFill/>
          </a:ln>
        </p:spPr>
        <p:txBody>
          <a:bodyPr spcFirstLastPara="1" wrap="square" lIns="0" tIns="0" rIns="0" bIns="0" anchor="t" anchorCtr="0">
            <a:spAutoFit/>
          </a:bodyPr>
          <a:lstStyle/>
          <a:p>
            <a:pPr marL="0" lvl="0" indent="0" algn="ctr" rtl="0">
              <a:lnSpc>
                <a:spcPct val="139945"/>
              </a:lnSpc>
              <a:spcBef>
                <a:spcPts val="0"/>
              </a:spcBef>
              <a:spcAft>
                <a:spcPts val="0"/>
              </a:spcAft>
              <a:buNone/>
            </a:pPr>
            <a:r>
              <a:rPr lang="en-US" sz="1467">
                <a:solidFill>
                  <a:srgbClr val="F5E6CA"/>
                </a:solidFill>
              </a:rPr>
              <a:t>PROJECT BODY</a:t>
            </a:r>
            <a:endParaRPr sz="1467">
              <a:solidFill>
                <a:srgbClr val="F5E6CA"/>
              </a:solidFill>
            </a:endParaRPr>
          </a:p>
        </p:txBody>
      </p:sp>
      <p:pic>
        <p:nvPicPr>
          <p:cNvPr id="559" name="Google Shape;559;p46"/>
          <p:cNvPicPr preferRelativeResize="0"/>
          <p:nvPr/>
        </p:nvPicPr>
        <p:blipFill>
          <a:blip r:embed="rId6">
            <a:alphaModFix/>
          </a:blip>
          <a:stretch>
            <a:fillRect/>
          </a:stretch>
        </p:blipFill>
        <p:spPr>
          <a:xfrm>
            <a:off x="4129088" y="1804988"/>
            <a:ext cx="3933825" cy="3248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5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55"/>
                                        </p:tgtEl>
                                        <p:attrNameLst>
                                          <p:attrName>style.visibility</p:attrName>
                                        </p:attrNameLst>
                                      </p:cBhvr>
                                      <p:to>
                                        <p:strVal val="hidden"/>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55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559"/>
                                        </p:tgtEl>
                                        <p:attrNameLst>
                                          <p:attrName>style.visibility</p:attrName>
                                        </p:attrNameLst>
                                      </p:cBhvr>
                                      <p:to>
                                        <p:strVal val="hidden"/>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5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Shape 191"/>
        <p:cNvGrpSpPr/>
        <p:nvPr/>
      </p:nvGrpSpPr>
      <p:grpSpPr>
        <a:xfrm>
          <a:off x="0" y="0"/>
          <a:ext cx="0" cy="0"/>
          <a:chOff x="0" y="0"/>
          <a:chExt cx="0" cy="0"/>
        </a:xfrm>
      </p:grpSpPr>
      <p:sp>
        <p:nvSpPr>
          <p:cNvPr id="192" name="Google Shape;192;p29"/>
          <p:cNvSpPr/>
          <p:nvPr/>
        </p:nvSpPr>
        <p:spPr>
          <a:xfrm>
            <a:off x="8241051" y="3507394"/>
            <a:ext cx="3374367" cy="2752118"/>
          </a:xfrm>
          <a:custGeom>
            <a:avLst/>
            <a:gdLst/>
            <a:ahLst/>
            <a:cxnLst/>
            <a:rect l="l" t="t" r="r" b="b"/>
            <a:pathLst>
              <a:path w="2007284" h="1637132" extrusionOk="0">
                <a:moveTo>
                  <a:pt x="0" y="0"/>
                </a:moveTo>
                <a:lnTo>
                  <a:pt x="2007284" y="0"/>
                </a:lnTo>
                <a:lnTo>
                  <a:pt x="2007284" y="1637132"/>
                </a:lnTo>
                <a:lnTo>
                  <a:pt x="0" y="1637132"/>
                </a:lnTo>
                <a:close/>
              </a:path>
            </a:pathLst>
          </a:custGeom>
          <a:noFill/>
          <a:ln w="38100" cap="flat" cmpd="sng">
            <a:solidFill>
              <a:schemeClr val="dk1"/>
            </a:solidFill>
            <a:prstDash val="solid"/>
            <a:round/>
            <a:headEnd type="none" w="sm" len="sm"/>
            <a:tailEnd type="none" w="sm" len="sm"/>
          </a:ln>
        </p:spPr>
      </p:sp>
      <p:sp>
        <p:nvSpPr>
          <p:cNvPr id="193" name="Google Shape;193;p29"/>
          <p:cNvSpPr/>
          <p:nvPr/>
        </p:nvSpPr>
        <p:spPr>
          <a:xfrm>
            <a:off x="4519115" y="3507394"/>
            <a:ext cx="3374367" cy="2752118"/>
          </a:xfrm>
          <a:custGeom>
            <a:avLst/>
            <a:gdLst/>
            <a:ahLst/>
            <a:cxnLst/>
            <a:rect l="l" t="t" r="r" b="b"/>
            <a:pathLst>
              <a:path w="2007284" h="1637132" extrusionOk="0">
                <a:moveTo>
                  <a:pt x="0" y="0"/>
                </a:moveTo>
                <a:lnTo>
                  <a:pt x="2007284" y="0"/>
                </a:lnTo>
                <a:lnTo>
                  <a:pt x="2007284" y="1637132"/>
                </a:lnTo>
                <a:lnTo>
                  <a:pt x="0" y="1637132"/>
                </a:lnTo>
                <a:close/>
              </a:path>
            </a:pathLst>
          </a:custGeom>
          <a:solidFill>
            <a:schemeClr val="dk1"/>
          </a:solidFill>
          <a:ln>
            <a:noFill/>
          </a:ln>
        </p:spPr>
      </p:sp>
      <p:sp>
        <p:nvSpPr>
          <p:cNvPr id="194" name="Google Shape;194;p29"/>
          <p:cNvSpPr/>
          <p:nvPr/>
        </p:nvSpPr>
        <p:spPr>
          <a:xfrm>
            <a:off x="796146" y="3507394"/>
            <a:ext cx="3374367" cy="2752118"/>
          </a:xfrm>
          <a:custGeom>
            <a:avLst/>
            <a:gdLst/>
            <a:ahLst/>
            <a:cxnLst/>
            <a:rect l="l" t="t" r="r" b="b"/>
            <a:pathLst>
              <a:path w="2007284" h="1637132" extrusionOk="0">
                <a:moveTo>
                  <a:pt x="0" y="0"/>
                </a:moveTo>
                <a:lnTo>
                  <a:pt x="2007284" y="0"/>
                </a:lnTo>
                <a:lnTo>
                  <a:pt x="2007284" y="1637132"/>
                </a:lnTo>
                <a:lnTo>
                  <a:pt x="0" y="1637132"/>
                </a:lnTo>
                <a:close/>
              </a:path>
            </a:pathLst>
          </a:custGeom>
          <a:noFill/>
          <a:ln w="38100" cap="flat" cmpd="sng">
            <a:solidFill>
              <a:schemeClr val="dk1"/>
            </a:solidFill>
            <a:prstDash val="solid"/>
            <a:round/>
            <a:headEnd type="none" w="sm" len="sm"/>
            <a:tailEnd type="none" w="sm" len="sm"/>
          </a:ln>
        </p:spPr>
      </p:sp>
      <p:sp>
        <p:nvSpPr>
          <p:cNvPr id="195" name="Google Shape;195;p29"/>
          <p:cNvSpPr/>
          <p:nvPr/>
        </p:nvSpPr>
        <p:spPr>
          <a:xfrm>
            <a:off x="685800" y="3420082"/>
            <a:ext cx="3374367" cy="2752118"/>
          </a:xfrm>
          <a:custGeom>
            <a:avLst/>
            <a:gdLst/>
            <a:ahLst/>
            <a:cxnLst/>
            <a:rect l="l" t="t" r="r" b="b"/>
            <a:pathLst>
              <a:path w="2007284" h="1637132" extrusionOk="0">
                <a:moveTo>
                  <a:pt x="0" y="0"/>
                </a:moveTo>
                <a:lnTo>
                  <a:pt x="2007284" y="0"/>
                </a:lnTo>
                <a:lnTo>
                  <a:pt x="2007284" y="1637132"/>
                </a:lnTo>
                <a:lnTo>
                  <a:pt x="0" y="1637132"/>
                </a:lnTo>
                <a:close/>
              </a:path>
            </a:pathLst>
          </a:custGeom>
          <a:solidFill>
            <a:srgbClr val="F5E6CA"/>
          </a:solidFill>
          <a:ln w="38100" cap="flat" cmpd="sng">
            <a:solidFill>
              <a:srgbClr val="343F5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96" name="Google Shape;196;p29"/>
          <p:cNvGrpSpPr/>
          <p:nvPr/>
        </p:nvGrpSpPr>
        <p:grpSpPr>
          <a:xfrm>
            <a:off x="-257598" y="-306374"/>
            <a:ext cx="12680873" cy="1963725"/>
            <a:chOff x="0" y="-38100"/>
            <a:chExt cx="8016217" cy="1241370"/>
          </a:xfrm>
        </p:grpSpPr>
        <p:sp>
          <p:nvSpPr>
            <p:cNvPr id="197" name="Google Shape;197;p29"/>
            <p:cNvSpPr/>
            <p:nvPr/>
          </p:nvSpPr>
          <p:spPr>
            <a:xfrm>
              <a:off x="0" y="0"/>
              <a:ext cx="8016217" cy="1203270"/>
            </a:xfrm>
            <a:custGeom>
              <a:avLst/>
              <a:gdLst/>
              <a:ahLst/>
              <a:cxnLst/>
              <a:rect l="l" t="t" r="r" b="b"/>
              <a:pathLst>
                <a:path w="8016217" h="1203270" extrusionOk="0">
                  <a:moveTo>
                    <a:pt x="0" y="0"/>
                  </a:moveTo>
                  <a:lnTo>
                    <a:pt x="8016217" y="0"/>
                  </a:lnTo>
                  <a:lnTo>
                    <a:pt x="8016217" y="1203270"/>
                  </a:lnTo>
                  <a:lnTo>
                    <a:pt x="0" y="1203270"/>
                  </a:lnTo>
                  <a:close/>
                </a:path>
              </a:pathLst>
            </a:custGeom>
            <a:solidFill>
              <a:srgbClr val="343F56"/>
            </a:solidFill>
            <a:ln>
              <a:noFill/>
            </a:ln>
          </p:spPr>
        </p:sp>
        <p:sp>
          <p:nvSpPr>
            <p:cNvPr id="198" name="Google Shape;198;p29"/>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199" name="Google Shape;199;p29"/>
          <p:cNvSpPr txBox="1"/>
          <p:nvPr/>
        </p:nvSpPr>
        <p:spPr>
          <a:xfrm>
            <a:off x="1793682" y="2053788"/>
            <a:ext cx="8604637" cy="76867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343F56"/>
                </a:solidFill>
                <a:latin typeface="Arial"/>
                <a:ea typeface="Arial"/>
                <a:cs typeface="Arial"/>
                <a:sym typeface="Arial"/>
              </a:rPr>
              <a:t>INTRODUCTION</a:t>
            </a:r>
            <a:endParaRPr/>
          </a:p>
        </p:txBody>
      </p:sp>
      <p:sp>
        <p:nvSpPr>
          <p:cNvPr id="200" name="Google Shape;200;p29"/>
          <p:cNvSpPr txBox="1"/>
          <p:nvPr/>
        </p:nvSpPr>
        <p:spPr>
          <a:xfrm>
            <a:off x="1246515" y="757459"/>
            <a:ext cx="2388644" cy="226857"/>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F5E6CA"/>
                </a:solidFill>
                <a:latin typeface="Arial"/>
                <a:ea typeface="Arial"/>
                <a:cs typeface="Arial"/>
                <a:sym typeface="Arial"/>
              </a:rPr>
              <a:t>INTRODUCTION</a:t>
            </a:r>
            <a:endParaRPr/>
          </a:p>
        </p:txBody>
      </p:sp>
      <p:cxnSp>
        <p:nvCxnSpPr>
          <p:cNvPr id="201" name="Google Shape;201;p29"/>
          <p:cNvCxnSpPr/>
          <p:nvPr/>
        </p:nvCxnSpPr>
        <p:spPr>
          <a:xfrm>
            <a:off x="3818313" y="900756"/>
            <a:ext cx="7687887" cy="0"/>
          </a:xfrm>
          <a:prstGeom prst="straightConnector1">
            <a:avLst/>
          </a:prstGeom>
          <a:noFill/>
          <a:ln w="38100" cap="flat" cmpd="sng">
            <a:solidFill>
              <a:srgbClr val="F5E6CA"/>
            </a:solidFill>
            <a:prstDash val="solid"/>
            <a:round/>
            <a:headEnd type="none" w="sm" len="sm"/>
            <a:tailEnd type="none" w="sm" len="sm"/>
          </a:ln>
        </p:spPr>
      </p:cxnSp>
      <p:grpSp>
        <p:nvGrpSpPr>
          <p:cNvPr id="202" name="Google Shape;202;p29"/>
          <p:cNvGrpSpPr/>
          <p:nvPr/>
        </p:nvGrpSpPr>
        <p:grpSpPr>
          <a:xfrm>
            <a:off x="4409897" y="3356034"/>
            <a:ext cx="3374367" cy="2816166"/>
            <a:chOff x="0" y="-38100"/>
            <a:chExt cx="2007284" cy="1675232"/>
          </a:xfrm>
        </p:grpSpPr>
        <p:sp>
          <p:nvSpPr>
            <p:cNvPr id="203" name="Google Shape;203;p29"/>
            <p:cNvSpPr/>
            <p:nvPr/>
          </p:nvSpPr>
          <p:spPr>
            <a:xfrm>
              <a:off x="0" y="0"/>
              <a:ext cx="2007284" cy="1637132"/>
            </a:xfrm>
            <a:custGeom>
              <a:avLst/>
              <a:gdLst/>
              <a:ahLst/>
              <a:cxnLst/>
              <a:rect l="l" t="t" r="r" b="b"/>
              <a:pathLst>
                <a:path w="2007284" h="1637132" extrusionOk="0">
                  <a:moveTo>
                    <a:pt x="0" y="0"/>
                  </a:moveTo>
                  <a:lnTo>
                    <a:pt x="2007284" y="0"/>
                  </a:lnTo>
                  <a:lnTo>
                    <a:pt x="2007284" y="1637132"/>
                  </a:lnTo>
                  <a:lnTo>
                    <a:pt x="0" y="1637132"/>
                  </a:lnTo>
                  <a:close/>
                </a:path>
              </a:pathLst>
            </a:custGeom>
            <a:solidFill>
              <a:srgbClr val="343F56"/>
            </a:solidFill>
            <a:ln>
              <a:noFill/>
            </a:ln>
          </p:spPr>
        </p:sp>
        <p:sp>
          <p:nvSpPr>
            <p:cNvPr id="204" name="Google Shape;204;p29"/>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205" name="Google Shape;205;p29"/>
          <p:cNvSpPr/>
          <p:nvPr/>
        </p:nvSpPr>
        <p:spPr>
          <a:xfrm>
            <a:off x="8131833" y="3420082"/>
            <a:ext cx="3374367" cy="2752118"/>
          </a:xfrm>
          <a:custGeom>
            <a:avLst/>
            <a:gdLst/>
            <a:ahLst/>
            <a:cxnLst/>
            <a:rect l="l" t="t" r="r" b="b"/>
            <a:pathLst>
              <a:path w="2007284" h="1637132" extrusionOk="0">
                <a:moveTo>
                  <a:pt x="0" y="0"/>
                </a:moveTo>
                <a:lnTo>
                  <a:pt x="2007284" y="0"/>
                </a:lnTo>
                <a:lnTo>
                  <a:pt x="2007284" y="1637132"/>
                </a:lnTo>
                <a:lnTo>
                  <a:pt x="0" y="1637132"/>
                </a:lnTo>
                <a:close/>
              </a:path>
            </a:pathLst>
          </a:custGeom>
          <a:solidFill>
            <a:srgbClr val="F5E6CA"/>
          </a:solidFill>
          <a:ln w="38100" cap="flat" cmpd="sng">
            <a:solidFill>
              <a:srgbClr val="343F56"/>
            </a:solidFill>
            <a:prstDash val="solid"/>
            <a:round/>
            <a:headEnd type="none" w="sm" len="sm"/>
            <a:tailEnd type="none" w="sm" len="sm"/>
          </a:ln>
        </p:spPr>
      </p:sp>
      <p:sp>
        <p:nvSpPr>
          <p:cNvPr id="206" name="Google Shape;206;p29"/>
          <p:cNvSpPr txBox="1"/>
          <p:nvPr/>
        </p:nvSpPr>
        <p:spPr>
          <a:xfrm>
            <a:off x="1246515" y="4634868"/>
            <a:ext cx="21477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a:solidFill>
                  <a:srgbClr val="343F56"/>
                </a:solidFill>
                <a:latin typeface="Arial"/>
                <a:ea typeface="Arial"/>
                <a:cs typeface="Arial"/>
                <a:sym typeface="Arial"/>
              </a:rPr>
              <a:t>WHO </a:t>
            </a:r>
            <a:r>
              <a:rPr lang="en-US" sz="2000">
                <a:solidFill>
                  <a:srgbClr val="343F56"/>
                </a:solidFill>
              </a:rPr>
              <a:t>ARE WE</a:t>
            </a:r>
            <a:r>
              <a:rPr lang="en-US" sz="2000">
                <a:solidFill>
                  <a:srgbClr val="343F56"/>
                </a:solidFill>
                <a:latin typeface="Arial"/>
                <a:ea typeface="Arial"/>
                <a:cs typeface="Arial"/>
                <a:sym typeface="Arial"/>
              </a:rPr>
              <a:t> ?</a:t>
            </a:r>
            <a:endParaRPr/>
          </a:p>
        </p:txBody>
      </p:sp>
      <p:sp>
        <p:nvSpPr>
          <p:cNvPr id="207" name="Google Shape;207;p29"/>
          <p:cNvSpPr txBox="1"/>
          <p:nvPr/>
        </p:nvSpPr>
        <p:spPr>
          <a:xfrm>
            <a:off x="5093080" y="4455331"/>
            <a:ext cx="2147826" cy="66223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a:solidFill>
                  <a:srgbClr val="F5E6CA"/>
                </a:solidFill>
                <a:latin typeface="Arial"/>
                <a:ea typeface="Arial"/>
                <a:cs typeface="Arial"/>
                <a:sym typeface="Arial"/>
              </a:rPr>
              <a:t>WHY THIS INTERNSHIP ?</a:t>
            </a:r>
            <a:endParaRPr/>
          </a:p>
        </p:txBody>
      </p:sp>
      <p:sp>
        <p:nvSpPr>
          <p:cNvPr id="208" name="Google Shape;208;p29"/>
          <p:cNvSpPr txBox="1"/>
          <p:nvPr/>
        </p:nvSpPr>
        <p:spPr>
          <a:xfrm>
            <a:off x="8610600" y="4415664"/>
            <a:ext cx="2500404" cy="66223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a:solidFill>
                  <a:srgbClr val="343F56"/>
                </a:solidFill>
                <a:latin typeface="Arial"/>
                <a:ea typeface="Arial"/>
                <a:cs typeface="Arial"/>
                <a:sym typeface="Arial"/>
              </a:rPr>
              <a:t>PLAN PRESENTATION</a:t>
            </a:r>
            <a:endParaRPr/>
          </a:p>
        </p:txBody>
      </p:sp>
      <p:sp>
        <p:nvSpPr>
          <p:cNvPr id="209" name="Google Shape;20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343F56"/>
                </a:solidFill>
              </a:rPr>
              <a:t>2</a:t>
            </a:fld>
            <a:endParaRPr>
              <a:solidFill>
                <a:srgbClr val="343F5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565" name="Google Shape;565;p47"/>
          <p:cNvSpPr txBox="1"/>
          <p:nvPr/>
        </p:nvSpPr>
        <p:spPr>
          <a:xfrm>
            <a:off x="1843015" y="454037"/>
            <a:ext cx="8505900" cy="7797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F5E6CA"/>
                </a:solidFill>
              </a:rPr>
              <a:t>Comparison of detectors</a:t>
            </a:r>
            <a:endParaRPr/>
          </a:p>
        </p:txBody>
      </p:sp>
      <p:sp>
        <p:nvSpPr>
          <p:cNvPr id="566" name="Google Shape;566;p47"/>
          <p:cNvSpPr txBox="1"/>
          <p:nvPr/>
        </p:nvSpPr>
        <p:spPr>
          <a:xfrm>
            <a:off x="4594370" y="289772"/>
            <a:ext cx="2867400" cy="225900"/>
          </a:xfrm>
          <a:prstGeom prst="rect">
            <a:avLst/>
          </a:prstGeom>
          <a:noFill/>
          <a:ln>
            <a:noFill/>
          </a:ln>
        </p:spPr>
        <p:txBody>
          <a:bodyPr spcFirstLastPara="1" wrap="square" lIns="0" tIns="0" rIns="0" bIns="0" anchor="t" anchorCtr="0">
            <a:spAutoFit/>
          </a:bodyPr>
          <a:lstStyle/>
          <a:p>
            <a:pPr marL="0" lvl="0" indent="0" algn="ctr" rtl="0">
              <a:lnSpc>
                <a:spcPct val="139945"/>
              </a:lnSpc>
              <a:spcBef>
                <a:spcPts val="0"/>
              </a:spcBef>
              <a:spcAft>
                <a:spcPts val="0"/>
              </a:spcAft>
              <a:buNone/>
            </a:pPr>
            <a:r>
              <a:rPr lang="en-US" sz="1467">
                <a:solidFill>
                  <a:srgbClr val="F5E6CA"/>
                </a:solidFill>
              </a:rPr>
              <a:t>PROJECT BODY</a:t>
            </a:r>
            <a:endParaRPr sz="1467">
              <a:solidFill>
                <a:srgbClr val="F5E6CA"/>
              </a:solidFill>
            </a:endParaRPr>
          </a:p>
        </p:txBody>
      </p:sp>
      <p:grpSp>
        <p:nvGrpSpPr>
          <p:cNvPr id="567" name="Google Shape;567;p47"/>
          <p:cNvGrpSpPr/>
          <p:nvPr/>
        </p:nvGrpSpPr>
        <p:grpSpPr>
          <a:xfrm>
            <a:off x="1551954" y="1501183"/>
            <a:ext cx="9103021" cy="4459718"/>
            <a:chOff x="1551954" y="1501183"/>
            <a:chExt cx="9103021" cy="4459718"/>
          </a:xfrm>
        </p:grpSpPr>
        <p:grpSp>
          <p:nvGrpSpPr>
            <p:cNvPr id="568" name="Google Shape;568;p47"/>
            <p:cNvGrpSpPr/>
            <p:nvPr/>
          </p:nvGrpSpPr>
          <p:grpSpPr>
            <a:xfrm>
              <a:off x="1551954" y="1501183"/>
              <a:ext cx="9103021" cy="4459718"/>
              <a:chOff x="1551954" y="1501183"/>
              <a:chExt cx="9103021" cy="4459718"/>
            </a:xfrm>
          </p:grpSpPr>
          <p:sp>
            <p:nvSpPr>
              <p:cNvPr id="569" name="Google Shape;569;p47"/>
              <p:cNvSpPr/>
              <p:nvPr/>
            </p:nvSpPr>
            <p:spPr>
              <a:xfrm>
                <a:off x="1704354" y="1653583"/>
                <a:ext cx="8950621" cy="4307318"/>
              </a:xfrm>
              <a:custGeom>
                <a:avLst/>
                <a:gdLst/>
                <a:ahLst/>
                <a:cxnLst/>
                <a:rect l="l" t="t" r="r" b="b"/>
                <a:pathLst>
                  <a:path w="2067118" h="510497" extrusionOk="0">
                    <a:moveTo>
                      <a:pt x="0" y="0"/>
                    </a:moveTo>
                    <a:lnTo>
                      <a:pt x="2067118" y="0"/>
                    </a:lnTo>
                    <a:lnTo>
                      <a:pt x="2067118" y="510497"/>
                    </a:lnTo>
                    <a:lnTo>
                      <a:pt x="0" y="510497"/>
                    </a:lnTo>
                    <a:close/>
                  </a:path>
                </a:pathLst>
              </a:custGeom>
              <a:solidFill>
                <a:schemeClr val="dk1"/>
              </a:solidFill>
              <a:ln>
                <a:noFill/>
              </a:ln>
            </p:spPr>
          </p:sp>
          <p:sp>
            <p:nvSpPr>
              <p:cNvPr id="570" name="Google Shape;570;p47"/>
              <p:cNvSpPr/>
              <p:nvPr/>
            </p:nvSpPr>
            <p:spPr>
              <a:xfrm>
                <a:off x="1551954" y="1501183"/>
                <a:ext cx="8950621" cy="4307318"/>
              </a:xfrm>
              <a:custGeom>
                <a:avLst/>
                <a:gdLst/>
                <a:ahLst/>
                <a:cxnLst/>
                <a:rect l="l" t="t" r="r" b="b"/>
                <a:pathLst>
                  <a:path w="2067118" h="510497" extrusionOk="0">
                    <a:moveTo>
                      <a:pt x="0" y="0"/>
                    </a:moveTo>
                    <a:lnTo>
                      <a:pt x="2067118" y="0"/>
                    </a:lnTo>
                    <a:lnTo>
                      <a:pt x="2067118" y="510497"/>
                    </a:lnTo>
                    <a:lnTo>
                      <a:pt x="0" y="510497"/>
                    </a:lnTo>
                    <a:close/>
                  </a:path>
                </a:pathLst>
              </a:custGeom>
              <a:solidFill>
                <a:srgbClr val="F5E6CA"/>
              </a:solidFill>
              <a:ln>
                <a:noFill/>
              </a:ln>
            </p:spPr>
          </p:sp>
        </p:grpSp>
        <p:sp>
          <p:nvSpPr>
            <p:cNvPr id="571" name="Google Shape;571;p47"/>
            <p:cNvSpPr txBox="1"/>
            <p:nvPr/>
          </p:nvSpPr>
          <p:spPr>
            <a:xfrm>
              <a:off x="1704353" y="1653584"/>
              <a:ext cx="8644500" cy="3890700"/>
            </a:xfrm>
            <a:prstGeom prst="rect">
              <a:avLst/>
            </a:prstGeom>
            <a:noFill/>
            <a:ln>
              <a:noFill/>
            </a:ln>
          </p:spPr>
          <p:txBody>
            <a:bodyPr spcFirstLastPara="1" wrap="square" lIns="0" tIns="0" rIns="0" bIns="0" anchor="ctr" anchorCtr="0">
              <a:noAutofit/>
            </a:bodyPr>
            <a:lstStyle/>
            <a:p>
              <a:pPr marL="0" marR="0" lvl="0" indent="0" algn="ctr" rtl="0">
                <a:lnSpc>
                  <a:spcPct val="139659"/>
                </a:lnSpc>
                <a:spcBef>
                  <a:spcPts val="0"/>
                </a:spcBef>
                <a:spcAft>
                  <a:spcPts val="0"/>
                </a:spcAft>
                <a:buNone/>
              </a:pPr>
              <a:endParaRPr sz="1470">
                <a:solidFill>
                  <a:srgbClr val="343F56"/>
                </a:solidFill>
                <a:latin typeface="Roboto"/>
                <a:ea typeface="Roboto"/>
                <a:cs typeface="Roboto"/>
                <a:sym typeface="Roboto"/>
              </a:endParaRPr>
            </a:p>
          </p:txBody>
        </p:sp>
      </p:grpSp>
      <p:sp>
        <p:nvSpPr>
          <p:cNvPr id="572" name="Google Shape;572;p47"/>
          <p:cNvSpPr txBox="1"/>
          <p:nvPr/>
        </p:nvSpPr>
        <p:spPr>
          <a:xfrm>
            <a:off x="7689250" y="1676425"/>
            <a:ext cx="2487600" cy="3505200"/>
          </a:xfrm>
          <a:prstGeom prst="rect">
            <a:avLst/>
          </a:prstGeom>
          <a:noFill/>
          <a:ln>
            <a:noFill/>
          </a:ln>
        </p:spPr>
        <p:txBody>
          <a:bodyPr spcFirstLastPara="1" wrap="square" lIns="91425" tIns="45700" rIns="91425" bIns="45700" anchor="t" anchorCtr="0">
            <a:noAutofit/>
          </a:bodyPr>
          <a:lstStyle/>
          <a:p>
            <a:pPr marL="457200" marR="0" lvl="0" indent="-330200" algn="l" rtl="0">
              <a:lnSpc>
                <a:spcPct val="115000"/>
              </a:lnSpc>
              <a:spcBef>
                <a:spcPts val="0"/>
              </a:spcBef>
              <a:spcAft>
                <a:spcPts val="0"/>
              </a:spcAft>
              <a:buClr>
                <a:srgbClr val="343F56"/>
              </a:buClr>
              <a:buSzPts val="1600"/>
              <a:buFont typeface="Roboto"/>
              <a:buChar char="●"/>
            </a:pPr>
            <a:r>
              <a:rPr lang="en-US" sz="1600" b="1" i="1">
                <a:solidFill>
                  <a:srgbClr val="343F56"/>
                </a:solidFill>
                <a:latin typeface="Roboto"/>
                <a:ea typeface="Roboto"/>
                <a:cs typeface="Roboto"/>
                <a:sym typeface="Roboto"/>
              </a:rPr>
              <a:t>SIFT is relatively slower</a:t>
            </a:r>
            <a:endParaRPr sz="1600" b="1" i="1">
              <a:solidFill>
                <a:srgbClr val="343F56"/>
              </a:solidFill>
              <a:latin typeface="Roboto"/>
              <a:ea typeface="Roboto"/>
              <a:cs typeface="Roboto"/>
              <a:sym typeface="Roboto"/>
            </a:endParaRPr>
          </a:p>
          <a:p>
            <a:pPr marL="457200" marR="0" lvl="0" indent="-330200" algn="l" rtl="0">
              <a:lnSpc>
                <a:spcPct val="115000"/>
              </a:lnSpc>
              <a:spcBef>
                <a:spcPts val="1000"/>
              </a:spcBef>
              <a:spcAft>
                <a:spcPts val="0"/>
              </a:spcAft>
              <a:buClr>
                <a:srgbClr val="343F56"/>
              </a:buClr>
              <a:buSzPts val="1600"/>
              <a:buFont typeface="Roboto"/>
              <a:buChar char="●"/>
            </a:pPr>
            <a:r>
              <a:rPr lang="en-US" sz="1600" b="1" i="1">
                <a:solidFill>
                  <a:srgbClr val="343F56"/>
                </a:solidFill>
                <a:latin typeface="Roboto"/>
                <a:ea typeface="Roboto"/>
                <a:cs typeface="Roboto"/>
                <a:sym typeface="Roboto"/>
              </a:rPr>
              <a:t>ORB's time consumption is stable</a:t>
            </a:r>
            <a:endParaRPr sz="1600" b="1" i="1">
              <a:solidFill>
                <a:srgbClr val="343F56"/>
              </a:solidFill>
              <a:latin typeface="Roboto"/>
              <a:ea typeface="Roboto"/>
              <a:cs typeface="Roboto"/>
              <a:sym typeface="Roboto"/>
            </a:endParaRPr>
          </a:p>
          <a:p>
            <a:pPr marL="457200" marR="0" lvl="0" indent="-330200" algn="l" rtl="0">
              <a:lnSpc>
                <a:spcPct val="115000"/>
              </a:lnSpc>
              <a:spcBef>
                <a:spcPts val="1000"/>
              </a:spcBef>
              <a:spcAft>
                <a:spcPts val="0"/>
              </a:spcAft>
              <a:buClr>
                <a:srgbClr val="343F56"/>
              </a:buClr>
              <a:buSzPts val="1600"/>
              <a:buFont typeface="Roboto"/>
              <a:buChar char="●"/>
            </a:pPr>
            <a:r>
              <a:rPr lang="en-US" sz="1600" b="1" i="1">
                <a:solidFill>
                  <a:srgbClr val="343F56"/>
                </a:solidFill>
                <a:latin typeface="Roboto"/>
                <a:ea typeface="Roboto"/>
                <a:cs typeface="Roboto"/>
                <a:sym typeface="Roboto"/>
              </a:rPr>
              <a:t>AKAZE is similar to SIFT, but faster</a:t>
            </a:r>
            <a:endParaRPr sz="1600" b="1" i="1">
              <a:solidFill>
                <a:srgbClr val="343F56"/>
              </a:solidFill>
              <a:latin typeface="Roboto"/>
              <a:ea typeface="Roboto"/>
              <a:cs typeface="Roboto"/>
              <a:sym typeface="Roboto"/>
            </a:endParaRPr>
          </a:p>
          <a:p>
            <a:pPr marL="457200" marR="0" lvl="0" indent="-330200" algn="l" rtl="0">
              <a:lnSpc>
                <a:spcPct val="115000"/>
              </a:lnSpc>
              <a:spcBef>
                <a:spcPts val="1000"/>
              </a:spcBef>
              <a:spcAft>
                <a:spcPts val="1000"/>
              </a:spcAft>
              <a:buClr>
                <a:srgbClr val="343F56"/>
              </a:buClr>
              <a:buSzPts val="1600"/>
              <a:buFont typeface="Roboto"/>
              <a:buChar char="●"/>
            </a:pPr>
            <a:r>
              <a:rPr lang="en-US" sz="1600" b="1" i="1">
                <a:solidFill>
                  <a:srgbClr val="343F56"/>
                </a:solidFill>
                <a:latin typeface="Roboto"/>
                <a:ea typeface="Roboto"/>
                <a:cs typeface="Roboto"/>
                <a:sym typeface="Roboto"/>
              </a:rPr>
              <a:t>Downsizing can greatly improve SIFT efficiency</a:t>
            </a:r>
            <a:endParaRPr sz="1600" b="1" i="1">
              <a:solidFill>
                <a:srgbClr val="343F56"/>
              </a:solidFill>
              <a:latin typeface="Roboto"/>
              <a:ea typeface="Roboto"/>
              <a:cs typeface="Roboto"/>
              <a:sym typeface="Roboto"/>
            </a:endParaRPr>
          </a:p>
        </p:txBody>
      </p:sp>
      <p:pic>
        <p:nvPicPr>
          <p:cNvPr id="573" name="Google Shape;573;p47"/>
          <p:cNvPicPr preferRelativeResize="0"/>
          <p:nvPr/>
        </p:nvPicPr>
        <p:blipFill>
          <a:blip r:embed="rId3">
            <a:alphaModFix/>
          </a:blip>
          <a:stretch>
            <a:fillRect/>
          </a:stretch>
        </p:blipFill>
        <p:spPr>
          <a:xfrm>
            <a:off x="1843025" y="1676413"/>
            <a:ext cx="5846224" cy="3505151"/>
          </a:xfrm>
          <a:prstGeom prst="rect">
            <a:avLst/>
          </a:prstGeom>
          <a:noFill/>
          <a:ln>
            <a:noFill/>
          </a:ln>
        </p:spPr>
      </p:pic>
      <p:pic>
        <p:nvPicPr>
          <p:cNvPr id="574" name="Google Shape;574;p47"/>
          <p:cNvPicPr preferRelativeResize="0"/>
          <p:nvPr/>
        </p:nvPicPr>
        <p:blipFill>
          <a:blip r:embed="rId4">
            <a:alphaModFix/>
          </a:blip>
          <a:stretch>
            <a:fillRect/>
          </a:stretch>
        </p:blipFill>
        <p:spPr>
          <a:xfrm>
            <a:off x="1843025" y="1676425"/>
            <a:ext cx="5846224" cy="3505138"/>
          </a:xfrm>
          <a:prstGeom prst="rect">
            <a:avLst/>
          </a:prstGeom>
          <a:noFill/>
          <a:ln>
            <a:noFill/>
          </a:ln>
        </p:spPr>
      </p:pic>
      <p:sp>
        <p:nvSpPr>
          <p:cNvPr id="575" name="Google Shape;575;p47"/>
          <p:cNvSpPr txBox="1"/>
          <p:nvPr/>
        </p:nvSpPr>
        <p:spPr>
          <a:xfrm>
            <a:off x="7689250" y="1676425"/>
            <a:ext cx="2352300" cy="3471300"/>
          </a:xfrm>
          <a:prstGeom prst="rect">
            <a:avLst/>
          </a:prstGeom>
          <a:noFill/>
          <a:ln>
            <a:noFill/>
          </a:ln>
        </p:spPr>
        <p:txBody>
          <a:bodyPr spcFirstLastPara="1" wrap="square" lIns="91425" tIns="45700" rIns="91425" bIns="45700" anchor="t" anchorCtr="0">
            <a:noAutofit/>
          </a:bodyPr>
          <a:lstStyle/>
          <a:p>
            <a:pPr marL="457200" marR="0" lvl="0" indent="-336550" algn="l" rtl="0">
              <a:lnSpc>
                <a:spcPct val="115000"/>
              </a:lnSpc>
              <a:spcBef>
                <a:spcPts val="1000"/>
              </a:spcBef>
              <a:spcAft>
                <a:spcPts val="0"/>
              </a:spcAft>
              <a:buClr>
                <a:srgbClr val="343F56"/>
              </a:buClr>
              <a:buSzPts val="1700"/>
              <a:buFont typeface="Roboto"/>
              <a:buChar char="●"/>
            </a:pPr>
            <a:r>
              <a:rPr lang="en-US" sz="1700" b="1" i="1">
                <a:solidFill>
                  <a:srgbClr val="343F56"/>
                </a:solidFill>
                <a:latin typeface="Roboto"/>
                <a:ea typeface="Roboto"/>
                <a:cs typeface="Roboto"/>
                <a:sym typeface="Roboto"/>
              </a:rPr>
              <a:t>More keypoints are detected by SIFT</a:t>
            </a:r>
            <a:endParaRPr sz="1700" b="1" i="1">
              <a:solidFill>
                <a:srgbClr val="343F56"/>
              </a:solidFill>
              <a:latin typeface="Roboto"/>
              <a:ea typeface="Roboto"/>
              <a:cs typeface="Roboto"/>
              <a:sym typeface="Roboto"/>
            </a:endParaRPr>
          </a:p>
          <a:p>
            <a:pPr marL="457200" marR="0" lvl="0" indent="-336550" algn="l" rtl="0">
              <a:lnSpc>
                <a:spcPct val="115000"/>
              </a:lnSpc>
              <a:spcBef>
                <a:spcPts val="1000"/>
              </a:spcBef>
              <a:spcAft>
                <a:spcPts val="0"/>
              </a:spcAft>
              <a:buClr>
                <a:srgbClr val="343F56"/>
              </a:buClr>
              <a:buSzPts val="1700"/>
              <a:buFont typeface="Roboto"/>
              <a:buChar char="●"/>
            </a:pPr>
            <a:r>
              <a:rPr lang="en-US" sz="1700" b="1" i="1">
                <a:solidFill>
                  <a:srgbClr val="343F56"/>
                </a:solidFill>
                <a:latin typeface="Roboto"/>
                <a:ea typeface="Roboto"/>
                <a:cs typeface="Roboto"/>
                <a:sym typeface="Roboto"/>
              </a:rPr>
              <a:t>ORB detects 500 features by default</a:t>
            </a:r>
            <a:endParaRPr sz="1700" b="1" i="1">
              <a:solidFill>
                <a:srgbClr val="343F56"/>
              </a:solidFill>
              <a:latin typeface="Roboto"/>
              <a:ea typeface="Roboto"/>
              <a:cs typeface="Roboto"/>
              <a:sym typeface="Roboto"/>
            </a:endParaRPr>
          </a:p>
          <a:p>
            <a:pPr marL="457200" marR="0" lvl="0" indent="-336550" algn="l" rtl="0">
              <a:lnSpc>
                <a:spcPct val="115000"/>
              </a:lnSpc>
              <a:spcBef>
                <a:spcPts val="1000"/>
              </a:spcBef>
              <a:spcAft>
                <a:spcPts val="0"/>
              </a:spcAft>
              <a:buClr>
                <a:srgbClr val="343F56"/>
              </a:buClr>
              <a:buSzPts val="1700"/>
              <a:buFont typeface="Roboto"/>
              <a:buChar char="●"/>
            </a:pPr>
            <a:r>
              <a:rPr lang="en-US" sz="1700" b="1" i="1">
                <a:solidFill>
                  <a:srgbClr val="343F56"/>
                </a:solidFill>
                <a:latin typeface="Roboto"/>
                <a:ea typeface="Roboto"/>
                <a:cs typeface="Roboto"/>
                <a:sym typeface="Roboto"/>
              </a:rPr>
              <a:t>AKAZE balances efficiency and performance </a:t>
            </a:r>
            <a:endParaRPr sz="1700" b="1" i="1">
              <a:solidFill>
                <a:srgbClr val="343F56"/>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7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72"/>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57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4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581" name="Google Shape;581;p48"/>
          <p:cNvSpPr txBox="1"/>
          <p:nvPr/>
        </p:nvSpPr>
        <p:spPr>
          <a:xfrm>
            <a:off x="1843015" y="454037"/>
            <a:ext cx="8505900" cy="7797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F5E6CA"/>
                </a:solidFill>
              </a:rPr>
              <a:t>Feature Matching</a:t>
            </a:r>
            <a:endParaRPr/>
          </a:p>
        </p:txBody>
      </p:sp>
      <p:sp>
        <p:nvSpPr>
          <p:cNvPr id="582" name="Google Shape;582;p48"/>
          <p:cNvSpPr txBox="1"/>
          <p:nvPr/>
        </p:nvSpPr>
        <p:spPr>
          <a:xfrm>
            <a:off x="4594370" y="289772"/>
            <a:ext cx="2867400" cy="225900"/>
          </a:xfrm>
          <a:prstGeom prst="rect">
            <a:avLst/>
          </a:prstGeom>
          <a:noFill/>
          <a:ln>
            <a:noFill/>
          </a:ln>
        </p:spPr>
        <p:txBody>
          <a:bodyPr spcFirstLastPara="1" wrap="square" lIns="0" tIns="0" rIns="0" bIns="0" anchor="t" anchorCtr="0">
            <a:spAutoFit/>
          </a:bodyPr>
          <a:lstStyle/>
          <a:p>
            <a:pPr marL="0" lvl="0" indent="0" algn="ctr" rtl="0">
              <a:lnSpc>
                <a:spcPct val="139945"/>
              </a:lnSpc>
              <a:spcBef>
                <a:spcPts val="0"/>
              </a:spcBef>
              <a:spcAft>
                <a:spcPts val="0"/>
              </a:spcAft>
              <a:buNone/>
            </a:pPr>
            <a:r>
              <a:rPr lang="en-US" sz="1467">
                <a:solidFill>
                  <a:srgbClr val="F5E6CA"/>
                </a:solidFill>
              </a:rPr>
              <a:t>PROJECT BODY</a:t>
            </a:r>
            <a:endParaRPr sz="1467">
              <a:solidFill>
                <a:srgbClr val="F5E6CA"/>
              </a:solidFill>
            </a:endParaRPr>
          </a:p>
        </p:txBody>
      </p:sp>
      <p:grpSp>
        <p:nvGrpSpPr>
          <p:cNvPr id="583" name="Google Shape;583;p48"/>
          <p:cNvGrpSpPr/>
          <p:nvPr/>
        </p:nvGrpSpPr>
        <p:grpSpPr>
          <a:xfrm>
            <a:off x="1551954" y="1501183"/>
            <a:ext cx="9103021" cy="4459718"/>
            <a:chOff x="1551954" y="1501183"/>
            <a:chExt cx="9103021" cy="4459718"/>
          </a:xfrm>
        </p:grpSpPr>
        <p:grpSp>
          <p:nvGrpSpPr>
            <p:cNvPr id="584" name="Google Shape;584;p48"/>
            <p:cNvGrpSpPr/>
            <p:nvPr/>
          </p:nvGrpSpPr>
          <p:grpSpPr>
            <a:xfrm>
              <a:off x="1551954" y="1501183"/>
              <a:ext cx="9103021" cy="4459718"/>
              <a:chOff x="1551954" y="1501183"/>
              <a:chExt cx="9103021" cy="4459718"/>
            </a:xfrm>
          </p:grpSpPr>
          <p:sp>
            <p:nvSpPr>
              <p:cNvPr id="585" name="Google Shape;585;p48"/>
              <p:cNvSpPr/>
              <p:nvPr/>
            </p:nvSpPr>
            <p:spPr>
              <a:xfrm>
                <a:off x="1704354" y="1653583"/>
                <a:ext cx="8950621" cy="4307318"/>
              </a:xfrm>
              <a:custGeom>
                <a:avLst/>
                <a:gdLst/>
                <a:ahLst/>
                <a:cxnLst/>
                <a:rect l="l" t="t" r="r" b="b"/>
                <a:pathLst>
                  <a:path w="2067118" h="510497" extrusionOk="0">
                    <a:moveTo>
                      <a:pt x="0" y="0"/>
                    </a:moveTo>
                    <a:lnTo>
                      <a:pt x="2067118" y="0"/>
                    </a:lnTo>
                    <a:lnTo>
                      <a:pt x="2067118" y="510497"/>
                    </a:lnTo>
                    <a:lnTo>
                      <a:pt x="0" y="510497"/>
                    </a:lnTo>
                    <a:close/>
                  </a:path>
                </a:pathLst>
              </a:custGeom>
              <a:solidFill>
                <a:schemeClr val="dk1"/>
              </a:solidFill>
              <a:ln>
                <a:noFill/>
              </a:ln>
            </p:spPr>
          </p:sp>
          <p:sp>
            <p:nvSpPr>
              <p:cNvPr id="586" name="Google Shape;586;p48"/>
              <p:cNvSpPr/>
              <p:nvPr/>
            </p:nvSpPr>
            <p:spPr>
              <a:xfrm>
                <a:off x="1551954" y="1501183"/>
                <a:ext cx="8950621" cy="4307318"/>
              </a:xfrm>
              <a:custGeom>
                <a:avLst/>
                <a:gdLst/>
                <a:ahLst/>
                <a:cxnLst/>
                <a:rect l="l" t="t" r="r" b="b"/>
                <a:pathLst>
                  <a:path w="2067118" h="510497" extrusionOk="0">
                    <a:moveTo>
                      <a:pt x="0" y="0"/>
                    </a:moveTo>
                    <a:lnTo>
                      <a:pt x="2067118" y="0"/>
                    </a:lnTo>
                    <a:lnTo>
                      <a:pt x="2067118" y="510497"/>
                    </a:lnTo>
                    <a:lnTo>
                      <a:pt x="0" y="510497"/>
                    </a:lnTo>
                    <a:close/>
                  </a:path>
                </a:pathLst>
              </a:custGeom>
              <a:solidFill>
                <a:srgbClr val="F5E6CA"/>
              </a:solidFill>
              <a:ln>
                <a:noFill/>
              </a:ln>
            </p:spPr>
          </p:sp>
        </p:grpSp>
        <p:sp>
          <p:nvSpPr>
            <p:cNvPr id="587" name="Google Shape;587;p48"/>
            <p:cNvSpPr txBox="1"/>
            <p:nvPr/>
          </p:nvSpPr>
          <p:spPr>
            <a:xfrm>
              <a:off x="1704353" y="1653584"/>
              <a:ext cx="8644500" cy="3890700"/>
            </a:xfrm>
            <a:prstGeom prst="rect">
              <a:avLst/>
            </a:prstGeom>
            <a:noFill/>
            <a:ln>
              <a:noFill/>
            </a:ln>
          </p:spPr>
          <p:txBody>
            <a:bodyPr spcFirstLastPara="1" wrap="square" lIns="0" tIns="0" rIns="0" bIns="0" anchor="ctr" anchorCtr="0">
              <a:noAutofit/>
            </a:bodyPr>
            <a:lstStyle/>
            <a:p>
              <a:pPr marL="0" marR="0" lvl="0" indent="0" algn="ctr" rtl="0">
                <a:lnSpc>
                  <a:spcPct val="139659"/>
                </a:lnSpc>
                <a:spcBef>
                  <a:spcPts val="0"/>
                </a:spcBef>
                <a:spcAft>
                  <a:spcPts val="0"/>
                </a:spcAft>
                <a:buNone/>
              </a:pPr>
              <a:endParaRPr sz="1470">
                <a:solidFill>
                  <a:srgbClr val="343F56"/>
                </a:solidFill>
                <a:latin typeface="Roboto"/>
                <a:ea typeface="Roboto"/>
                <a:cs typeface="Roboto"/>
                <a:sym typeface="Roboto"/>
              </a:endParaRPr>
            </a:p>
          </p:txBody>
        </p:sp>
      </p:grpSp>
      <p:sp>
        <p:nvSpPr>
          <p:cNvPr id="588" name="Google Shape;588;p48"/>
          <p:cNvSpPr txBox="1"/>
          <p:nvPr/>
        </p:nvSpPr>
        <p:spPr>
          <a:xfrm>
            <a:off x="1843025" y="1702500"/>
            <a:ext cx="3722400" cy="34530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000"/>
              </a:spcBef>
              <a:spcAft>
                <a:spcPts val="0"/>
              </a:spcAft>
              <a:buNone/>
            </a:pPr>
            <a:r>
              <a:rPr lang="en-US" sz="2000" b="1" i="1">
                <a:solidFill>
                  <a:srgbClr val="343F56"/>
                </a:solidFill>
                <a:latin typeface="Roboto"/>
                <a:ea typeface="Roboto"/>
                <a:cs typeface="Roboto"/>
                <a:sym typeface="Roboto"/>
              </a:rPr>
              <a:t>Brute-Force Matcher (BFMatcher)</a:t>
            </a:r>
            <a:endParaRPr sz="2000" b="1" i="1">
              <a:solidFill>
                <a:srgbClr val="343F56"/>
              </a:solidFill>
              <a:latin typeface="Roboto"/>
              <a:ea typeface="Roboto"/>
              <a:cs typeface="Roboto"/>
              <a:sym typeface="Roboto"/>
            </a:endParaRPr>
          </a:p>
          <a:p>
            <a:pPr marL="457200" marR="0" lvl="0" indent="-342900" algn="l" rtl="0">
              <a:lnSpc>
                <a:spcPct val="115000"/>
              </a:lnSpc>
              <a:spcBef>
                <a:spcPts val="100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Compares all possible descriptor pairs exhaustively</a:t>
            </a:r>
            <a:endParaRPr sz="1800" b="1" i="1">
              <a:solidFill>
                <a:srgbClr val="343F56"/>
              </a:solidFill>
              <a:latin typeface="Roboto"/>
              <a:ea typeface="Roboto"/>
              <a:cs typeface="Roboto"/>
              <a:sym typeface="Roboto"/>
            </a:endParaRPr>
          </a:p>
          <a:p>
            <a:pPr marL="457200" marR="0" lvl="0" indent="-342900" algn="l" rtl="0">
              <a:lnSpc>
                <a:spcPct val="115000"/>
              </a:lnSpc>
              <a:spcBef>
                <a:spcPts val="100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The goal is to find the best matches</a:t>
            </a:r>
            <a:endParaRPr sz="1800" b="1" i="1">
              <a:solidFill>
                <a:srgbClr val="343F56"/>
              </a:solidFill>
              <a:latin typeface="Roboto"/>
              <a:ea typeface="Roboto"/>
              <a:cs typeface="Roboto"/>
              <a:sym typeface="Roboto"/>
            </a:endParaRPr>
          </a:p>
          <a:p>
            <a:pPr marL="457200" marR="0" lvl="0" indent="-342900" algn="l" rtl="0">
              <a:lnSpc>
                <a:spcPct val="115000"/>
              </a:lnSpc>
              <a:spcBef>
                <a:spcPts val="100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Norm → distance between descriptors</a:t>
            </a:r>
            <a:endParaRPr sz="1800" b="1" i="1">
              <a:solidFill>
                <a:srgbClr val="343F56"/>
              </a:solidFill>
              <a:latin typeface="Roboto"/>
              <a:ea typeface="Roboto"/>
              <a:cs typeface="Roboto"/>
              <a:sym typeface="Roboto"/>
            </a:endParaRPr>
          </a:p>
          <a:p>
            <a:pPr marL="457200" marR="0" lvl="0" indent="-342900" algn="l" rtl="0">
              <a:lnSpc>
                <a:spcPct val="115000"/>
              </a:lnSpc>
              <a:spcBef>
                <a:spcPts val="100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Best → matches with the shortest distance</a:t>
            </a:r>
            <a:endParaRPr sz="1800" b="1" i="1">
              <a:solidFill>
                <a:srgbClr val="343F56"/>
              </a:solidFill>
              <a:latin typeface="Roboto"/>
              <a:ea typeface="Roboto"/>
              <a:cs typeface="Roboto"/>
              <a:sym typeface="Roboto"/>
            </a:endParaRPr>
          </a:p>
        </p:txBody>
      </p:sp>
      <p:sp>
        <p:nvSpPr>
          <p:cNvPr id="589" name="Google Shape;589;p48"/>
          <p:cNvSpPr txBox="1"/>
          <p:nvPr/>
        </p:nvSpPr>
        <p:spPr>
          <a:xfrm>
            <a:off x="6287325" y="1709526"/>
            <a:ext cx="3722400" cy="36399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000"/>
              </a:spcBef>
              <a:spcAft>
                <a:spcPts val="0"/>
              </a:spcAft>
              <a:buNone/>
            </a:pPr>
            <a:r>
              <a:rPr lang="en-US" sz="2000" b="1" i="1">
                <a:solidFill>
                  <a:srgbClr val="343F56"/>
                </a:solidFill>
                <a:latin typeface="Roboto"/>
                <a:ea typeface="Roboto"/>
                <a:cs typeface="Roboto"/>
                <a:sym typeface="Roboto"/>
              </a:rPr>
              <a:t>Fast Library for Approximate Nearest Neighbors (FLANN)</a:t>
            </a:r>
            <a:endParaRPr sz="2000" b="1" i="1">
              <a:solidFill>
                <a:srgbClr val="343F56"/>
              </a:solidFill>
              <a:latin typeface="Roboto"/>
              <a:ea typeface="Roboto"/>
              <a:cs typeface="Roboto"/>
              <a:sym typeface="Roboto"/>
            </a:endParaRPr>
          </a:p>
          <a:p>
            <a:pPr marL="457200" marR="0" lvl="0" indent="-342900" algn="l" rtl="0">
              <a:lnSpc>
                <a:spcPct val="115000"/>
              </a:lnSpc>
              <a:spcBef>
                <a:spcPts val="100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A library of matching algorithms</a:t>
            </a:r>
            <a:endParaRPr sz="1800" b="1" i="1">
              <a:solidFill>
                <a:srgbClr val="343F56"/>
              </a:solidFill>
              <a:latin typeface="Roboto"/>
              <a:ea typeface="Roboto"/>
              <a:cs typeface="Roboto"/>
              <a:sym typeface="Roboto"/>
            </a:endParaRPr>
          </a:p>
          <a:p>
            <a:pPr marL="457200" marR="0" lvl="0" indent="-342900" algn="l" rtl="0">
              <a:lnSpc>
                <a:spcPct val="115000"/>
              </a:lnSpc>
              <a:spcBef>
                <a:spcPts val="100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To find the nearest neighbor's approximation</a:t>
            </a:r>
            <a:endParaRPr sz="1800" b="1" i="1">
              <a:solidFill>
                <a:srgbClr val="343F56"/>
              </a:solidFill>
              <a:latin typeface="Roboto"/>
              <a:ea typeface="Roboto"/>
              <a:cs typeface="Roboto"/>
              <a:sym typeface="Roboto"/>
            </a:endParaRPr>
          </a:p>
          <a:p>
            <a:pPr marL="457200" marR="0" lvl="0" indent="-342900" algn="l" rtl="0">
              <a:lnSpc>
                <a:spcPct val="115000"/>
              </a:lnSpc>
              <a:spcBef>
                <a:spcPts val="100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Uses variants of k-d trees and k-means</a:t>
            </a:r>
            <a:endParaRPr sz="1800" b="1" i="1">
              <a:solidFill>
                <a:srgbClr val="343F56"/>
              </a:solidFill>
              <a:latin typeface="Roboto"/>
              <a:ea typeface="Roboto"/>
              <a:cs typeface="Roboto"/>
              <a:sym typeface="Roboto"/>
            </a:endParaRPr>
          </a:p>
          <a:p>
            <a:pPr marL="457200" marR="0" lvl="0" indent="-342900" algn="l" rtl="0">
              <a:lnSpc>
                <a:spcPct val="115000"/>
              </a:lnSpc>
              <a:spcBef>
                <a:spcPts val="100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Lowe's ratio test is NEEDED for both matchers!</a:t>
            </a:r>
            <a:endParaRPr sz="1800" b="1" i="1">
              <a:solidFill>
                <a:srgbClr val="343F56"/>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4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595" name="Google Shape;595;p49"/>
          <p:cNvSpPr txBox="1"/>
          <p:nvPr/>
        </p:nvSpPr>
        <p:spPr>
          <a:xfrm>
            <a:off x="1843015" y="454037"/>
            <a:ext cx="8505900" cy="779700"/>
          </a:xfrm>
          <a:prstGeom prst="rect">
            <a:avLst/>
          </a:prstGeom>
          <a:noFill/>
          <a:ln>
            <a:noFill/>
          </a:ln>
        </p:spPr>
        <p:txBody>
          <a:bodyPr spcFirstLastPara="1" wrap="square" lIns="0" tIns="0" rIns="0" bIns="0" anchor="ctr" anchorCtr="0">
            <a:noAutofit/>
          </a:bodyPr>
          <a:lstStyle/>
          <a:p>
            <a:pPr marL="0" marR="0" lvl="0" indent="0" algn="ctr" rtl="0">
              <a:lnSpc>
                <a:spcPct val="140011"/>
              </a:lnSpc>
              <a:spcBef>
                <a:spcPts val="0"/>
              </a:spcBef>
              <a:spcAft>
                <a:spcPts val="0"/>
              </a:spcAft>
              <a:buNone/>
            </a:pPr>
            <a:r>
              <a:rPr lang="en-US" sz="5066">
                <a:solidFill>
                  <a:srgbClr val="F5E6CA"/>
                </a:solidFill>
              </a:rPr>
              <a:t>BFMatcher vs FLANN</a:t>
            </a:r>
            <a:endParaRPr/>
          </a:p>
        </p:txBody>
      </p:sp>
      <p:sp>
        <p:nvSpPr>
          <p:cNvPr id="596" name="Google Shape;596;p49"/>
          <p:cNvSpPr txBox="1"/>
          <p:nvPr/>
        </p:nvSpPr>
        <p:spPr>
          <a:xfrm>
            <a:off x="4594370" y="289772"/>
            <a:ext cx="2867400" cy="225900"/>
          </a:xfrm>
          <a:prstGeom prst="rect">
            <a:avLst/>
          </a:prstGeom>
          <a:noFill/>
          <a:ln>
            <a:noFill/>
          </a:ln>
        </p:spPr>
        <p:txBody>
          <a:bodyPr spcFirstLastPara="1" wrap="square" lIns="0" tIns="0" rIns="0" bIns="0" anchor="t" anchorCtr="0">
            <a:spAutoFit/>
          </a:bodyPr>
          <a:lstStyle/>
          <a:p>
            <a:pPr marL="0" lvl="0" indent="0" algn="ctr" rtl="0">
              <a:lnSpc>
                <a:spcPct val="139945"/>
              </a:lnSpc>
              <a:spcBef>
                <a:spcPts val="0"/>
              </a:spcBef>
              <a:spcAft>
                <a:spcPts val="0"/>
              </a:spcAft>
              <a:buNone/>
            </a:pPr>
            <a:r>
              <a:rPr lang="en-US" sz="1467">
                <a:solidFill>
                  <a:srgbClr val="F5E6CA"/>
                </a:solidFill>
              </a:rPr>
              <a:t>PROJECT BODY</a:t>
            </a:r>
            <a:endParaRPr sz="1467">
              <a:solidFill>
                <a:srgbClr val="F5E6CA"/>
              </a:solidFill>
            </a:endParaRPr>
          </a:p>
        </p:txBody>
      </p:sp>
      <p:grpSp>
        <p:nvGrpSpPr>
          <p:cNvPr id="597" name="Google Shape;597;p49"/>
          <p:cNvGrpSpPr/>
          <p:nvPr/>
        </p:nvGrpSpPr>
        <p:grpSpPr>
          <a:xfrm>
            <a:off x="1551954" y="1501183"/>
            <a:ext cx="9103021" cy="4459718"/>
            <a:chOff x="1551954" y="1501183"/>
            <a:chExt cx="9103021" cy="4459718"/>
          </a:xfrm>
        </p:grpSpPr>
        <p:grpSp>
          <p:nvGrpSpPr>
            <p:cNvPr id="598" name="Google Shape;598;p49"/>
            <p:cNvGrpSpPr/>
            <p:nvPr/>
          </p:nvGrpSpPr>
          <p:grpSpPr>
            <a:xfrm>
              <a:off x="1551954" y="1501183"/>
              <a:ext cx="9103021" cy="4459718"/>
              <a:chOff x="1551954" y="1501183"/>
              <a:chExt cx="9103021" cy="4459718"/>
            </a:xfrm>
          </p:grpSpPr>
          <p:sp>
            <p:nvSpPr>
              <p:cNvPr id="599" name="Google Shape;599;p49"/>
              <p:cNvSpPr/>
              <p:nvPr/>
            </p:nvSpPr>
            <p:spPr>
              <a:xfrm>
                <a:off x="1704354" y="1653583"/>
                <a:ext cx="8950621" cy="4307318"/>
              </a:xfrm>
              <a:custGeom>
                <a:avLst/>
                <a:gdLst/>
                <a:ahLst/>
                <a:cxnLst/>
                <a:rect l="l" t="t" r="r" b="b"/>
                <a:pathLst>
                  <a:path w="2067118" h="510497" extrusionOk="0">
                    <a:moveTo>
                      <a:pt x="0" y="0"/>
                    </a:moveTo>
                    <a:lnTo>
                      <a:pt x="2067118" y="0"/>
                    </a:lnTo>
                    <a:lnTo>
                      <a:pt x="2067118" y="510497"/>
                    </a:lnTo>
                    <a:lnTo>
                      <a:pt x="0" y="510497"/>
                    </a:lnTo>
                    <a:close/>
                  </a:path>
                </a:pathLst>
              </a:custGeom>
              <a:solidFill>
                <a:schemeClr val="dk1"/>
              </a:solidFill>
              <a:ln>
                <a:noFill/>
              </a:ln>
            </p:spPr>
          </p:sp>
          <p:sp>
            <p:nvSpPr>
              <p:cNvPr id="600" name="Google Shape;600;p49"/>
              <p:cNvSpPr/>
              <p:nvPr/>
            </p:nvSpPr>
            <p:spPr>
              <a:xfrm>
                <a:off x="1551954" y="1501183"/>
                <a:ext cx="8950621" cy="4307318"/>
              </a:xfrm>
              <a:custGeom>
                <a:avLst/>
                <a:gdLst/>
                <a:ahLst/>
                <a:cxnLst/>
                <a:rect l="l" t="t" r="r" b="b"/>
                <a:pathLst>
                  <a:path w="2067118" h="510497" extrusionOk="0">
                    <a:moveTo>
                      <a:pt x="0" y="0"/>
                    </a:moveTo>
                    <a:lnTo>
                      <a:pt x="2067118" y="0"/>
                    </a:lnTo>
                    <a:lnTo>
                      <a:pt x="2067118" y="510497"/>
                    </a:lnTo>
                    <a:lnTo>
                      <a:pt x="0" y="510497"/>
                    </a:lnTo>
                    <a:close/>
                  </a:path>
                </a:pathLst>
              </a:custGeom>
              <a:solidFill>
                <a:srgbClr val="F5E6CA"/>
              </a:solidFill>
              <a:ln>
                <a:noFill/>
              </a:ln>
            </p:spPr>
          </p:sp>
        </p:grpSp>
        <p:sp>
          <p:nvSpPr>
            <p:cNvPr id="601" name="Google Shape;601;p49"/>
            <p:cNvSpPr txBox="1"/>
            <p:nvPr/>
          </p:nvSpPr>
          <p:spPr>
            <a:xfrm>
              <a:off x="1704353" y="1653584"/>
              <a:ext cx="8644500" cy="3890700"/>
            </a:xfrm>
            <a:prstGeom prst="rect">
              <a:avLst/>
            </a:prstGeom>
            <a:noFill/>
            <a:ln>
              <a:noFill/>
            </a:ln>
          </p:spPr>
          <p:txBody>
            <a:bodyPr spcFirstLastPara="1" wrap="square" lIns="0" tIns="0" rIns="0" bIns="0" anchor="ctr" anchorCtr="0">
              <a:noAutofit/>
            </a:bodyPr>
            <a:lstStyle/>
            <a:p>
              <a:pPr marL="0" marR="0" lvl="0" indent="0" algn="ctr" rtl="0">
                <a:lnSpc>
                  <a:spcPct val="139659"/>
                </a:lnSpc>
                <a:spcBef>
                  <a:spcPts val="0"/>
                </a:spcBef>
                <a:spcAft>
                  <a:spcPts val="0"/>
                </a:spcAft>
                <a:buNone/>
              </a:pPr>
              <a:endParaRPr sz="1470">
                <a:solidFill>
                  <a:srgbClr val="343F56"/>
                </a:solidFill>
                <a:latin typeface="Roboto"/>
                <a:ea typeface="Roboto"/>
                <a:cs typeface="Roboto"/>
                <a:sym typeface="Roboto"/>
              </a:endParaRPr>
            </a:p>
          </p:txBody>
        </p:sp>
      </p:grpSp>
      <p:sp>
        <p:nvSpPr>
          <p:cNvPr id="602" name="Google Shape;602;p49"/>
          <p:cNvSpPr txBox="1"/>
          <p:nvPr/>
        </p:nvSpPr>
        <p:spPr>
          <a:xfrm>
            <a:off x="1843025" y="1911100"/>
            <a:ext cx="1849800" cy="36399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15000"/>
              </a:lnSpc>
              <a:spcBef>
                <a:spcPts val="1000"/>
              </a:spcBef>
              <a:spcAft>
                <a:spcPts val="0"/>
              </a:spcAft>
              <a:buClr>
                <a:srgbClr val="343F56"/>
              </a:buClr>
              <a:buSzPts val="1400"/>
              <a:buFont typeface="Roboto"/>
              <a:buChar char="❏"/>
            </a:pPr>
            <a:r>
              <a:rPr lang="en-US" sz="1600" b="1" i="1">
                <a:solidFill>
                  <a:srgbClr val="343F56"/>
                </a:solidFill>
                <a:latin typeface="Roboto"/>
                <a:ea typeface="Roboto"/>
                <a:cs typeface="Roboto"/>
                <a:sym typeface="Roboto"/>
              </a:rPr>
              <a:t>BFMatcher disaster in terms of time consumption</a:t>
            </a:r>
            <a:endParaRPr sz="1600" b="1" i="1">
              <a:solidFill>
                <a:srgbClr val="343F56"/>
              </a:solidFill>
              <a:latin typeface="Roboto"/>
              <a:ea typeface="Roboto"/>
              <a:cs typeface="Roboto"/>
              <a:sym typeface="Roboto"/>
            </a:endParaRPr>
          </a:p>
          <a:p>
            <a:pPr marL="457200" marR="0" lvl="0" indent="-330200" algn="l" rtl="0">
              <a:lnSpc>
                <a:spcPct val="115000"/>
              </a:lnSpc>
              <a:spcBef>
                <a:spcPts val="1000"/>
              </a:spcBef>
              <a:spcAft>
                <a:spcPts val="0"/>
              </a:spcAft>
              <a:buClr>
                <a:srgbClr val="343F56"/>
              </a:buClr>
              <a:buSzPts val="1600"/>
              <a:buFont typeface="Roboto"/>
              <a:buChar char="❏"/>
            </a:pPr>
            <a:r>
              <a:rPr lang="en-US" sz="1600" b="1" i="1">
                <a:solidFill>
                  <a:srgbClr val="343F56"/>
                </a:solidFill>
                <a:latin typeface="Roboto"/>
                <a:ea typeface="Roboto"/>
                <a:cs typeface="Roboto"/>
                <a:sym typeface="Roboto"/>
              </a:rPr>
              <a:t>FLANN k-d tree matcher is the best for our project</a:t>
            </a:r>
            <a:endParaRPr sz="1600" b="1" i="1">
              <a:solidFill>
                <a:srgbClr val="343F56"/>
              </a:solidFill>
              <a:latin typeface="Roboto"/>
              <a:ea typeface="Roboto"/>
              <a:cs typeface="Roboto"/>
              <a:sym typeface="Roboto"/>
            </a:endParaRPr>
          </a:p>
        </p:txBody>
      </p:sp>
      <p:pic>
        <p:nvPicPr>
          <p:cNvPr id="603" name="Google Shape;603;p49"/>
          <p:cNvPicPr preferRelativeResize="0"/>
          <p:nvPr/>
        </p:nvPicPr>
        <p:blipFill>
          <a:blip r:embed="rId3">
            <a:alphaModFix/>
          </a:blip>
          <a:stretch>
            <a:fillRect/>
          </a:stretch>
        </p:blipFill>
        <p:spPr>
          <a:xfrm>
            <a:off x="3730600" y="1911100"/>
            <a:ext cx="6618324" cy="3358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5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609" name="Google Shape;609;p50"/>
          <p:cNvSpPr txBox="1"/>
          <p:nvPr/>
        </p:nvSpPr>
        <p:spPr>
          <a:xfrm>
            <a:off x="1843015" y="454037"/>
            <a:ext cx="8505900" cy="779700"/>
          </a:xfrm>
          <a:prstGeom prst="rect">
            <a:avLst/>
          </a:prstGeom>
          <a:noFill/>
          <a:ln>
            <a:noFill/>
          </a:ln>
        </p:spPr>
        <p:txBody>
          <a:bodyPr spcFirstLastPara="1" wrap="square" lIns="0" tIns="0" rIns="0" bIns="0" anchor="ctr" anchorCtr="0">
            <a:noAutofit/>
          </a:bodyPr>
          <a:lstStyle/>
          <a:p>
            <a:pPr marL="0" marR="0" lvl="0" indent="0" algn="ctr" rtl="0">
              <a:lnSpc>
                <a:spcPct val="140011"/>
              </a:lnSpc>
              <a:spcBef>
                <a:spcPts val="0"/>
              </a:spcBef>
              <a:spcAft>
                <a:spcPts val="0"/>
              </a:spcAft>
              <a:buNone/>
            </a:pPr>
            <a:r>
              <a:rPr lang="en-US" sz="5066">
                <a:solidFill>
                  <a:srgbClr val="F5E6CA"/>
                </a:solidFill>
              </a:rPr>
              <a:t>False Matches</a:t>
            </a:r>
            <a:endParaRPr/>
          </a:p>
        </p:txBody>
      </p:sp>
      <p:sp>
        <p:nvSpPr>
          <p:cNvPr id="610" name="Google Shape;610;p50"/>
          <p:cNvSpPr txBox="1"/>
          <p:nvPr/>
        </p:nvSpPr>
        <p:spPr>
          <a:xfrm>
            <a:off x="4594370" y="289772"/>
            <a:ext cx="2867400" cy="225900"/>
          </a:xfrm>
          <a:prstGeom prst="rect">
            <a:avLst/>
          </a:prstGeom>
          <a:noFill/>
          <a:ln>
            <a:noFill/>
          </a:ln>
        </p:spPr>
        <p:txBody>
          <a:bodyPr spcFirstLastPara="1" wrap="square" lIns="0" tIns="0" rIns="0" bIns="0" anchor="t" anchorCtr="0">
            <a:spAutoFit/>
          </a:bodyPr>
          <a:lstStyle/>
          <a:p>
            <a:pPr marL="0" lvl="0" indent="0" algn="ctr" rtl="0">
              <a:lnSpc>
                <a:spcPct val="139945"/>
              </a:lnSpc>
              <a:spcBef>
                <a:spcPts val="0"/>
              </a:spcBef>
              <a:spcAft>
                <a:spcPts val="0"/>
              </a:spcAft>
              <a:buNone/>
            </a:pPr>
            <a:r>
              <a:rPr lang="en-US" sz="1467">
                <a:solidFill>
                  <a:srgbClr val="F5E6CA"/>
                </a:solidFill>
              </a:rPr>
              <a:t>PROJECT BODY</a:t>
            </a:r>
            <a:endParaRPr sz="1467">
              <a:solidFill>
                <a:srgbClr val="F5E6CA"/>
              </a:solidFill>
            </a:endParaRPr>
          </a:p>
        </p:txBody>
      </p:sp>
      <p:grpSp>
        <p:nvGrpSpPr>
          <p:cNvPr id="611" name="Google Shape;611;p50"/>
          <p:cNvGrpSpPr/>
          <p:nvPr/>
        </p:nvGrpSpPr>
        <p:grpSpPr>
          <a:xfrm>
            <a:off x="1551954" y="1501183"/>
            <a:ext cx="9103021" cy="4459718"/>
            <a:chOff x="1551954" y="1501183"/>
            <a:chExt cx="9103021" cy="4459718"/>
          </a:xfrm>
        </p:grpSpPr>
        <p:grpSp>
          <p:nvGrpSpPr>
            <p:cNvPr id="612" name="Google Shape;612;p50"/>
            <p:cNvGrpSpPr/>
            <p:nvPr/>
          </p:nvGrpSpPr>
          <p:grpSpPr>
            <a:xfrm>
              <a:off x="1551954" y="1501183"/>
              <a:ext cx="9103021" cy="4459718"/>
              <a:chOff x="1551954" y="1501183"/>
              <a:chExt cx="9103021" cy="4459718"/>
            </a:xfrm>
          </p:grpSpPr>
          <p:sp>
            <p:nvSpPr>
              <p:cNvPr id="613" name="Google Shape;613;p50"/>
              <p:cNvSpPr/>
              <p:nvPr/>
            </p:nvSpPr>
            <p:spPr>
              <a:xfrm>
                <a:off x="1704354" y="1653583"/>
                <a:ext cx="8950621" cy="4307318"/>
              </a:xfrm>
              <a:custGeom>
                <a:avLst/>
                <a:gdLst/>
                <a:ahLst/>
                <a:cxnLst/>
                <a:rect l="l" t="t" r="r" b="b"/>
                <a:pathLst>
                  <a:path w="2067118" h="510497" extrusionOk="0">
                    <a:moveTo>
                      <a:pt x="0" y="0"/>
                    </a:moveTo>
                    <a:lnTo>
                      <a:pt x="2067118" y="0"/>
                    </a:lnTo>
                    <a:lnTo>
                      <a:pt x="2067118" y="510497"/>
                    </a:lnTo>
                    <a:lnTo>
                      <a:pt x="0" y="510497"/>
                    </a:lnTo>
                    <a:close/>
                  </a:path>
                </a:pathLst>
              </a:custGeom>
              <a:solidFill>
                <a:schemeClr val="dk1"/>
              </a:solidFill>
              <a:ln>
                <a:noFill/>
              </a:ln>
            </p:spPr>
          </p:sp>
          <p:sp>
            <p:nvSpPr>
              <p:cNvPr id="614" name="Google Shape;614;p50"/>
              <p:cNvSpPr/>
              <p:nvPr/>
            </p:nvSpPr>
            <p:spPr>
              <a:xfrm>
                <a:off x="1551954" y="1501183"/>
                <a:ext cx="8950621" cy="4307318"/>
              </a:xfrm>
              <a:custGeom>
                <a:avLst/>
                <a:gdLst/>
                <a:ahLst/>
                <a:cxnLst/>
                <a:rect l="l" t="t" r="r" b="b"/>
                <a:pathLst>
                  <a:path w="2067118" h="510497" extrusionOk="0">
                    <a:moveTo>
                      <a:pt x="0" y="0"/>
                    </a:moveTo>
                    <a:lnTo>
                      <a:pt x="2067118" y="0"/>
                    </a:lnTo>
                    <a:lnTo>
                      <a:pt x="2067118" y="510497"/>
                    </a:lnTo>
                    <a:lnTo>
                      <a:pt x="0" y="510497"/>
                    </a:lnTo>
                    <a:close/>
                  </a:path>
                </a:pathLst>
              </a:custGeom>
              <a:solidFill>
                <a:srgbClr val="F5E6CA"/>
              </a:solidFill>
              <a:ln>
                <a:noFill/>
              </a:ln>
            </p:spPr>
          </p:sp>
        </p:grpSp>
        <p:sp>
          <p:nvSpPr>
            <p:cNvPr id="615" name="Google Shape;615;p50"/>
            <p:cNvSpPr txBox="1"/>
            <p:nvPr/>
          </p:nvSpPr>
          <p:spPr>
            <a:xfrm>
              <a:off x="1704353" y="1653584"/>
              <a:ext cx="8644500" cy="3890700"/>
            </a:xfrm>
            <a:prstGeom prst="rect">
              <a:avLst/>
            </a:prstGeom>
            <a:noFill/>
            <a:ln>
              <a:noFill/>
            </a:ln>
          </p:spPr>
          <p:txBody>
            <a:bodyPr spcFirstLastPara="1" wrap="square" lIns="0" tIns="0" rIns="0" bIns="0" anchor="ctr" anchorCtr="0">
              <a:noAutofit/>
            </a:bodyPr>
            <a:lstStyle/>
            <a:p>
              <a:pPr marL="0" marR="0" lvl="0" indent="0" algn="ctr" rtl="0">
                <a:lnSpc>
                  <a:spcPct val="139659"/>
                </a:lnSpc>
                <a:spcBef>
                  <a:spcPts val="0"/>
                </a:spcBef>
                <a:spcAft>
                  <a:spcPts val="0"/>
                </a:spcAft>
                <a:buNone/>
              </a:pPr>
              <a:endParaRPr sz="1470">
                <a:solidFill>
                  <a:srgbClr val="343F56"/>
                </a:solidFill>
                <a:latin typeface="Roboto"/>
                <a:ea typeface="Roboto"/>
                <a:cs typeface="Roboto"/>
                <a:sym typeface="Roboto"/>
              </a:endParaRPr>
            </a:p>
          </p:txBody>
        </p:sp>
      </p:grpSp>
      <p:pic>
        <p:nvPicPr>
          <p:cNvPr id="616" name="Google Shape;616;p50"/>
          <p:cNvPicPr preferRelativeResize="0"/>
          <p:nvPr/>
        </p:nvPicPr>
        <p:blipFill>
          <a:blip r:embed="rId3">
            <a:alphaModFix/>
          </a:blip>
          <a:stretch>
            <a:fillRect/>
          </a:stretch>
        </p:blipFill>
        <p:spPr>
          <a:xfrm>
            <a:off x="2092150" y="2366963"/>
            <a:ext cx="3637524" cy="2728150"/>
          </a:xfrm>
          <a:prstGeom prst="rect">
            <a:avLst/>
          </a:prstGeom>
          <a:noFill/>
          <a:ln>
            <a:noFill/>
          </a:ln>
        </p:spPr>
      </p:pic>
      <p:pic>
        <p:nvPicPr>
          <p:cNvPr id="617" name="Google Shape;617;p50"/>
          <p:cNvPicPr preferRelativeResize="0"/>
          <p:nvPr/>
        </p:nvPicPr>
        <p:blipFill>
          <a:blip r:embed="rId4">
            <a:alphaModFix/>
          </a:blip>
          <a:stretch>
            <a:fillRect/>
          </a:stretch>
        </p:blipFill>
        <p:spPr>
          <a:xfrm>
            <a:off x="6283900" y="2366968"/>
            <a:ext cx="3637524" cy="2728131"/>
          </a:xfrm>
          <a:prstGeom prst="rect">
            <a:avLst/>
          </a:prstGeom>
          <a:noFill/>
          <a:ln>
            <a:noFill/>
          </a:ln>
        </p:spPr>
      </p:pic>
      <p:pic>
        <p:nvPicPr>
          <p:cNvPr id="618" name="Google Shape;618;p50"/>
          <p:cNvPicPr preferRelativeResize="0"/>
          <p:nvPr/>
        </p:nvPicPr>
        <p:blipFill>
          <a:blip r:embed="rId5">
            <a:alphaModFix/>
          </a:blip>
          <a:stretch>
            <a:fillRect/>
          </a:stretch>
        </p:blipFill>
        <p:spPr>
          <a:xfrm>
            <a:off x="6063926" y="2058900"/>
            <a:ext cx="1689450" cy="1919975"/>
          </a:xfrm>
          <a:prstGeom prst="rect">
            <a:avLst/>
          </a:prstGeom>
          <a:noFill/>
          <a:ln w="9525" cap="flat" cmpd="sng">
            <a:solidFill>
              <a:schemeClr val="dk2"/>
            </a:solidFill>
            <a:prstDash val="solid"/>
            <a:bevel/>
            <a:headEnd type="none" w="sm" len="sm"/>
            <a:tailEnd type="none" w="sm" len="sm"/>
          </a:ln>
        </p:spPr>
      </p:pic>
      <p:pic>
        <p:nvPicPr>
          <p:cNvPr id="619" name="Google Shape;619;p50"/>
          <p:cNvPicPr preferRelativeResize="0"/>
          <p:nvPr/>
        </p:nvPicPr>
        <p:blipFill>
          <a:blip r:embed="rId6">
            <a:alphaModFix/>
          </a:blip>
          <a:stretch>
            <a:fillRect/>
          </a:stretch>
        </p:blipFill>
        <p:spPr>
          <a:xfrm>
            <a:off x="2654750" y="2208713"/>
            <a:ext cx="2512325" cy="3044655"/>
          </a:xfrm>
          <a:prstGeom prst="rect">
            <a:avLst/>
          </a:prstGeom>
          <a:noFill/>
          <a:ln>
            <a:noFill/>
          </a:ln>
        </p:spPr>
      </p:pic>
      <p:pic>
        <p:nvPicPr>
          <p:cNvPr id="620" name="Google Shape;620;p50"/>
          <p:cNvPicPr preferRelativeResize="0"/>
          <p:nvPr/>
        </p:nvPicPr>
        <p:blipFill>
          <a:blip r:embed="rId7">
            <a:alphaModFix/>
          </a:blip>
          <a:stretch>
            <a:fillRect/>
          </a:stretch>
        </p:blipFill>
        <p:spPr>
          <a:xfrm>
            <a:off x="6846500" y="2243912"/>
            <a:ext cx="2512325" cy="2974245"/>
          </a:xfrm>
          <a:prstGeom prst="rect">
            <a:avLst/>
          </a:prstGeom>
          <a:noFill/>
          <a:ln>
            <a:noFill/>
          </a:ln>
        </p:spPr>
      </p:pic>
      <p:sp>
        <p:nvSpPr>
          <p:cNvPr id="621" name="Google Shape;621;p50"/>
          <p:cNvSpPr txBox="1"/>
          <p:nvPr/>
        </p:nvSpPr>
        <p:spPr>
          <a:xfrm>
            <a:off x="2696213" y="5253375"/>
            <a:ext cx="24294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i="1">
                <a:solidFill>
                  <a:schemeClr val="dk2"/>
                </a:solidFill>
                <a:latin typeface="Calibri"/>
                <a:ea typeface="Calibri"/>
                <a:cs typeface="Calibri"/>
                <a:sym typeface="Calibri"/>
              </a:rPr>
              <a:t>False matches by BFMatcher</a:t>
            </a:r>
            <a:endParaRPr b="1" i="1">
              <a:solidFill>
                <a:schemeClr val="dk2"/>
              </a:solidFill>
              <a:latin typeface="Calibri"/>
              <a:ea typeface="Calibri"/>
              <a:cs typeface="Calibri"/>
              <a:sym typeface="Calibri"/>
            </a:endParaRPr>
          </a:p>
        </p:txBody>
      </p:sp>
      <p:sp>
        <p:nvSpPr>
          <p:cNvPr id="622" name="Google Shape;622;p50"/>
          <p:cNvSpPr txBox="1"/>
          <p:nvPr/>
        </p:nvSpPr>
        <p:spPr>
          <a:xfrm>
            <a:off x="7036011" y="5253375"/>
            <a:ext cx="21333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i="1">
                <a:solidFill>
                  <a:schemeClr val="dk2"/>
                </a:solidFill>
                <a:latin typeface="Calibri"/>
                <a:ea typeface="Calibri"/>
                <a:cs typeface="Calibri"/>
                <a:sym typeface="Calibri"/>
              </a:rPr>
              <a:t>False matches by FLANN</a:t>
            </a:r>
            <a:endParaRPr b="1" i="1">
              <a:solidFill>
                <a:schemeClr val="dk2"/>
              </a:solidFill>
              <a:latin typeface="Calibri"/>
              <a:ea typeface="Calibri"/>
              <a:cs typeface="Calibri"/>
              <a:sym typeface="Calibri"/>
            </a:endParaRPr>
          </a:p>
        </p:txBody>
      </p:sp>
      <p:pic>
        <p:nvPicPr>
          <p:cNvPr id="623" name="Google Shape;623;p50"/>
          <p:cNvPicPr preferRelativeResize="0"/>
          <p:nvPr/>
        </p:nvPicPr>
        <p:blipFill>
          <a:blip r:embed="rId8">
            <a:alphaModFix/>
          </a:blip>
          <a:stretch>
            <a:fillRect/>
          </a:stretch>
        </p:blipFill>
        <p:spPr>
          <a:xfrm>
            <a:off x="4264875" y="3978875"/>
            <a:ext cx="1799050" cy="165545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1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61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61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20"/>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621">
                                            <p:txEl>
                                              <p:pRg st="0" end="0"/>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622">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100"/>
                                        <p:tgtEl>
                                          <p:spTgt spid="619"/>
                                        </p:tgtEl>
                                      </p:cBhvr>
                                    </p:animEffect>
                                    <p:set>
                                      <p:cBhvr>
                                        <p:cTn id="29" dur="1" fill="hold">
                                          <p:stCondLst>
                                            <p:cond delay="100"/>
                                          </p:stCondLst>
                                        </p:cTn>
                                        <p:tgtEl>
                                          <p:spTgt spid="619"/>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100"/>
                                        <p:tgtEl>
                                          <p:spTgt spid="620"/>
                                        </p:tgtEl>
                                      </p:cBhvr>
                                    </p:animEffect>
                                    <p:set>
                                      <p:cBhvr>
                                        <p:cTn id="32" dur="1" fill="hold">
                                          <p:stCondLst>
                                            <p:cond delay="100"/>
                                          </p:stCondLst>
                                        </p:cTn>
                                        <p:tgtEl>
                                          <p:spTgt spid="620"/>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100"/>
                                        <p:tgtEl>
                                          <p:spTgt spid="621"/>
                                        </p:tgtEl>
                                      </p:cBhvr>
                                    </p:animEffect>
                                    <p:set>
                                      <p:cBhvr>
                                        <p:cTn id="35" dur="1" fill="hold">
                                          <p:stCondLst>
                                            <p:cond delay="100"/>
                                          </p:stCondLst>
                                        </p:cTn>
                                        <p:tgtEl>
                                          <p:spTgt spid="621"/>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100"/>
                                        <p:tgtEl>
                                          <p:spTgt spid="622"/>
                                        </p:tgtEl>
                                      </p:cBhvr>
                                    </p:animEffect>
                                    <p:set>
                                      <p:cBhvr>
                                        <p:cTn id="38" dur="1" fill="hold">
                                          <p:stCondLst>
                                            <p:cond delay="100"/>
                                          </p:stCondLst>
                                        </p:cTn>
                                        <p:tgtEl>
                                          <p:spTgt spid="622"/>
                                        </p:tgtEl>
                                        <p:attrNameLst>
                                          <p:attrName>style.visibility</p:attrName>
                                        </p:attrNameLst>
                                      </p:cBhvr>
                                      <p:to>
                                        <p:strVal val="hidden"/>
                                      </p:to>
                                    </p:set>
                                  </p:childTnLst>
                                </p:cTn>
                              </p:par>
                            </p:childTnLst>
                          </p:cTn>
                        </p:par>
                        <p:par>
                          <p:cTn id="39" fill="hold">
                            <p:stCondLst>
                              <p:cond delay="100"/>
                            </p:stCondLst>
                            <p:childTnLst>
                              <p:par>
                                <p:cTn id="40" presetID="10" presetClass="entr" presetSubtype="0" fill="hold" nodeType="afterEffect">
                                  <p:stCondLst>
                                    <p:cond delay="0"/>
                                  </p:stCondLst>
                                  <p:childTnLst>
                                    <p:set>
                                      <p:cBhvr>
                                        <p:cTn id="41" dur="1" fill="hold">
                                          <p:stCondLst>
                                            <p:cond delay="0"/>
                                          </p:stCondLst>
                                        </p:cTn>
                                        <p:tgtEl>
                                          <p:spTgt spid="616"/>
                                        </p:tgtEl>
                                        <p:attrNameLst>
                                          <p:attrName>style.visibility</p:attrName>
                                        </p:attrNameLst>
                                      </p:cBhvr>
                                      <p:to>
                                        <p:strVal val="visible"/>
                                      </p:to>
                                    </p:set>
                                    <p:animEffect transition="in" filter="fade">
                                      <p:cBhvr>
                                        <p:cTn id="42" dur="400"/>
                                        <p:tgtEl>
                                          <p:spTgt spid="616"/>
                                        </p:tgtEl>
                                      </p:cBhvr>
                                    </p:animEffect>
                                  </p:childTnLst>
                                </p:cTn>
                              </p:par>
                              <p:par>
                                <p:cTn id="43" presetID="10" presetClass="entr" presetSubtype="0" fill="hold" nodeType="withEffect">
                                  <p:stCondLst>
                                    <p:cond delay="0"/>
                                  </p:stCondLst>
                                  <p:childTnLst>
                                    <p:set>
                                      <p:cBhvr>
                                        <p:cTn id="44" dur="1" fill="hold">
                                          <p:stCondLst>
                                            <p:cond delay="0"/>
                                          </p:stCondLst>
                                        </p:cTn>
                                        <p:tgtEl>
                                          <p:spTgt spid="617"/>
                                        </p:tgtEl>
                                        <p:attrNameLst>
                                          <p:attrName>style.visibility</p:attrName>
                                        </p:attrNameLst>
                                      </p:cBhvr>
                                      <p:to>
                                        <p:strVal val="visible"/>
                                      </p:to>
                                    </p:set>
                                    <p:animEffect transition="in" filter="fade">
                                      <p:cBhvr>
                                        <p:cTn id="45" dur="400"/>
                                        <p:tgtEl>
                                          <p:spTgt spid="617"/>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618"/>
                                        </p:tgtEl>
                                        <p:attrNameLst>
                                          <p:attrName>style.visibility</p:attrName>
                                        </p:attrNameLst>
                                      </p:cBhvr>
                                      <p:to>
                                        <p:strVal val="visible"/>
                                      </p:to>
                                    </p:set>
                                    <p:animEffect transition="in" filter="fade">
                                      <p:cBhvr>
                                        <p:cTn id="49" dur="300"/>
                                        <p:tgtEl>
                                          <p:spTgt spid="618"/>
                                        </p:tgtEl>
                                      </p:cBhvr>
                                    </p:animEffect>
                                  </p:childTnLst>
                                </p:cTn>
                              </p:par>
                            </p:childTnLst>
                          </p:cTn>
                        </p:par>
                        <p:par>
                          <p:cTn id="50" fill="hold">
                            <p:stCondLst>
                              <p:cond delay="800"/>
                            </p:stCondLst>
                            <p:childTnLst>
                              <p:par>
                                <p:cTn id="51" presetID="10" presetClass="entr" presetSubtype="0" fill="hold" nodeType="afterEffect">
                                  <p:stCondLst>
                                    <p:cond delay="0"/>
                                  </p:stCondLst>
                                  <p:childTnLst>
                                    <p:set>
                                      <p:cBhvr>
                                        <p:cTn id="52" dur="1" fill="hold">
                                          <p:stCondLst>
                                            <p:cond delay="0"/>
                                          </p:stCondLst>
                                        </p:cTn>
                                        <p:tgtEl>
                                          <p:spTgt spid="623"/>
                                        </p:tgtEl>
                                        <p:attrNameLst>
                                          <p:attrName>style.visibility</p:attrName>
                                        </p:attrNameLst>
                                      </p:cBhvr>
                                      <p:to>
                                        <p:strVal val="visible"/>
                                      </p:to>
                                    </p:set>
                                    <p:animEffect transition="in" filter="fade">
                                      <p:cBhvr>
                                        <p:cTn id="53" dur="300"/>
                                        <p:tgtEl>
                                          <p:spTgt spid="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grpSp>
        <p:nvGrpSpPr>
          <p:cNvPr id="628" name="Google Shape;628;p51"/>
          <p:cNvGrpSpPr/>
          <p:nvPr/>
        </p:nvGrpSpPr>
        <p:grpSpPr>
          <a:xfrm>
            <a:off x="1551954" y="1501183"/>
            <a:ext cx="9103021" cy="4459718"/>
            <a:chOff x="1551954" y="1501183"/>
            <a:chExt cx="9103021" cy="4459718"/>
          </a:xfrm>
        </p:grpSpPr>
        <p:grpSp>
          <p:nvGrpSpPr>
            <p:cNvPr id="629" name="Google Shape;629;p51"/>
            <p:cNvGrpSpPr/>
            <p:nvPr/>
          </p:nvGrpSpPr>
          <p:grpSpPr>
            <a:xfrm>
              <a:off x="1551954" y="1501183"/>
              <a:ext cx="9103021" cy="4459718"/>
              <a:chOff x="1551954" y="1501183"/>
              <a:chExt cx="9103021" cy="4459718"/>
            </a:xfrm>
          </p:grpSpPr>
          <p:sp>
            <p:nvSpPr>
              <p:cNvPr id="630" name="Google Shape;630;p51"/>
              <p:cNvSpPr/>
              <p:nvPr/>
            </p:nvSpPr>
            <p:spPr>
              <a:xfrm>
                <a:off x="1704354" y="1653583"/>
                <a:ext cx="8950621" cy="4307318"/>
              </a:xfrm>
              <a:custGeom>
                <a:avLst/>
                <a:gdLst/>
                <a:ahLst/>
                <a:cxnLst/>
                <a:rect l="l" t="t" r="r" b="b"/>
                <a:pathLst>
                  <a:path w="2067118" h="510497" extrusionOk="0">
                    <a:moveTo>
                      <a:pt x="0" y="0"/>
                    </a:moveTo>
                    <a:lnTo>
                      <a:pt x="2067118" y="0"/>
                    </a:lnTo>
                    <a:lnTo>
                      <a:pt x="2067118" y="510497"/>
                    </a:lnTo>
                    <a:lnTo>
                      <a:pt x="0" y="510497"/>
                    </a:lnTo>
                    <a:close/>
                  </a:path>
                </a:pathLst>
              </a:custGeom>
              <a:solidFill>
                <a:schemeClr val="dk1"/>
              </a:solidFill>
              <a:ln>
                <a:noFill/>
              </a:ln>
            </p:spPr>
          </p:sp>
          <p:sp>
            <p:nvSpPr>
              <p:cNvPr id="631" name="Google Shape;631;p51"/>
              <p:cNvSpPr/>
              <p:nvPr/>
            </p:nvSpPr>
            <p:spPr>
              <a:xfrm>
                <a:off x="1551954" y="1501183"/>
                <a:ext cx="8950621" cy="4307318"/>
              </a:xfrm>
              <a:custGeom>
                <a:avLst/>
                <a:gdLst/>
                <a:ahLst/>
                <a:cxnLst/>
                <a:rect l="l" t="t" r="r" b="b"/>
                <a:pathLst>
                  <a:path w="2067118" h="510497" extrusionOk="0">
                    <a:moveTo>
                      <a:pt x="0" y="0"/>
                    </a:moveTo>
                    <a:lnTo>
                      <a:pt x="2067118" y="0"/>
                    </a:lnTo>
                    <a:lnTo>
                      <a:pt x="2067118" y="510497"/>
                    </a:lnTo>
                    <a:lnTo>
                      <a:pt x="0" y="510497"/>
                    </a:lnTo>
                    <a:close/>
                  </a:path>
                </a:pathLst>
              </a:custGeom>
              <a:solidFill>
                <a:srgbClr val="F5E6CA"/>
              </a:solidFill>
              <a:ln>
                <a:noFill/>
              </a:ln>
            </p:spPr>
          </p:sp>
        </p:grpSp>
        <p:sp>
          <p:nvSpPr>
            <p:cNvPr id="632" name="Google Shape;632;p51"/>
            <p:cNvSpPr txBox="1"/>
            <p:nvPr/>
          </p:nvSpPr>
          <p:spPr>
            <a:xfrm>
              <a:off x="1704353" y="1653584"/>
              <a:ext cx="8644500" cy="3890700"/>
            </a:xfrm>
            <a:prstGeom prst="rect">
              <a:avLst/>
            </a:prstGeom>
            <a:noFill/>
            <a:ln>
              <a:noFill/>
            </a:ln>
          </p:spPr>
          <p:txBody>
            <a:bodyPr spcFirstLastPara="1" wrap="square" lIns="0" tIns="0" rIns="0" bIns="0" anchor="ctr" anchorCtr="0">
              <a:noAutofit/>
            </a:bodyPr>
            <a:lstStyle/>
            <a:p>
              <a:pPr marL="0" marR="0" lvl="0" indent="0" algn="ctr" rtl="0">
                <a:lnSpc>
                  <a:spcPct val="139659"/>
                </a:lnSpc>
                <a:spcBef>
                  <a:spcPts val="0"/>
                </a:spcBef>
                <a:spcAft>
                  <a:spcPts val="0"/>
                </a:spcAft>
                <a:buNone/>
              </a:pPr>
              <a:endParaRPr sz="1470">
                <a:solidFill>
                  <a:srgbClr val="343F56"/>
                </a:solidFill>
                <a:latin typeface="Roboto"/>
                <a:ea typeface="Roboto"/>
                <a:cs typeface="Roboto"/>
                <a:sym typeface="Roboto"/>
              </a:endParaRPr>
            </a:p>
          </p:txBody>
        </p:sp>
      </p:grpSp>
      <p:sp>
        <p:nvSpPr>
          <p:cNvPr id="633" name="Google Shape;633;p5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634" name="Google Shape;634;p51"/>
          <p:cNvSpPr txBox="1"/>
          <p:nvPr/>
        </p:nvSpPr>
        <p:spPr>
          <a:xfrm>
            <a:off x="1843015" y="454037"/>
            <a:ext cx="8505900" cy="7797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F5E6CA"/>
                </a:solidFill>
              </a:rPr>
              <a:t>Transformation Estimation</a:t>
            </a:r>
            <a:endParaRPr/>
          </a:p>
        </p:txBody>
      </p:sp>
      <p:sp>
        <p:nvSpPr>
          <p:cNvPr id="635" name="Google Shape;635;p51"/>
          <p:cNvSpPr txBox="1"/>
          <p:nvPr/>
        </p:nvSpPr>
        <p:spPr>
          <a:xfrm>
            <a:off x="4594370" y="289772"/>
            <a:ext cx="2867400" cy="225900"/>
          </a:xfrm>
          <a:prstGeom prst="rect">
            <a:avLst/>
          </a:prstGeom>
          <a:noFill/>
          <a:ln>
            <a:noFill/>
          </a:ln>
        </p:spPr>
        <p:txBody>
          <a:bodyPr spcFirstLastPara="1" wrap="square" lIns="0" tIns="0" rIns="0" bIns="0" anchor="t" anchorCtr="0">
            <a:spAutoFit/>
          </a:bodyPr>
          <a:lstStyle/>
          <a:p>
            <a:pPr marL="0" lvl="0" indent="0" algn="ctr" rtl="0">
              <a:lnSpc>
                <a:spcPct val="139945"/>
              </a:lnSpc>
              <a:spcBef>
                <a:spcPts val="0"/>
              </a:spcBef>
              <a:spcAft>
                <a:spcPts val="0"/>
              </a:spcAft>
              <a:buNone/>
            </a:pPr>
            <a:r>
              <a:rPr lang="en-US" sz="1467">
                <a:solidFill>
                  <a:srgbClr val="F5E6CA"/>
                </a:solidFill>
              </a:rPr>
              <a:t>PROJECT BODY</a:t>
            </a:r>
            <a:endParaRPr sz="1467">
              <a:solidFill>
                <a:srgbClr val="F5E6CA"/>
              </a:solidFill>
            </a:endParaRPr>
          </a:p>
        </p:txBody>
      </p:sp>
      <p:sp>
        <p:nvSpPr>
          <p:cNvPr id="636" name="Google Shape;636;p51"/>
          <p:cNvSpPr txBox="1"/>
          <p:nvPr/>
        </p:nvSpPr>
        <p:spPr>
          <a:xfrm>
            <a:off x="6287325" y="1823163"/>
            <a:ext cx="3722400" cy="3639900"/>
          </a:xfrm>
          <a:prstGeom prst="rect">
            <a:avLst/>
          </a:prstGeom>
          <a:noFill/>
          <a:ln>
            <a:noFill/>
          </a:ln>
        </p:spPr>
        <p:txBody>
          <a:bodyPr spcFirstLastPara="1" wrap="square" lIns="91425" tIns="45700" rIns="91425" bIns="45700" anchor="ctr" anchorCtr="0">
            <a:noAutofit/>
          </a:bodyPr>
          <a:lstStyle/>
          <a:p>
            <a:pPr marL="457200" marR="0" lvl="0" indent="-336550" algn="l" rtl="0">
              <a:lnSpc>
                <a:spcPct val="150000"/>
              </a:lnSpc>
              <a:spcBef>
                <a:spcPts val="1000"/>
              </a:spcBef>
              <a:spcAft>
                <a:spcPts val="0"/>
              </a:spcAft>
              <a:buClr>
                <a:srgbClr val="343F56"/>
              </a:buClr>
              <a:buSzPts val="1700"/>
              <a:buFont typeface="Calibri"/>
              <a:buChar char="❖"/>
            </a:pPr>
            <a:r>
              <a:rPr lang="en-US" sz="1700" b="1" i="1">
                <a:solidFill>
                  <a:srgbClr val="343F56"/>
                </a:solidFill>
                <a:latin typeface="Calibri"/>
                <a:ea typeface="Calibri"/>
                <a:cs typeface="Calibri"/>
                <a:sym typeface="Calibri"/>
              </a:rPr>
              <a:t>Homography maps points in image 1 to corresponding points in image 2</a:t>
            </a:r>
            <a:endParaRPr sz="1700" b="1" i="1">
              <a:solidFill>
                <a:srgbClr val="343F56"/>
              </a:solidFill>
              <a:latin typeface="Calibri"/>
              <a:ea typeface="Calibri"/>
              <a:cs typeface="Calibri"/>
              <a:sym typeface="Calibri"/>
            </a:endParaRPr>
          </a:p>
          <a:p>
            <a:pPr marL="457200" marR="0" lvl="0" indent="-342900" algn="l" rtl="0">
              <a:lnSpc>
                <a:spcPct val="150000"/>
              </a:lnSpc>
              <a:spcBef>
                <a:spcPts val="1000"/>
              </a:spcBef>
              <a:spcAft>
                <a:spcPts val="0"/>
              </a:spcAft>
              <a:buClr>
                <a:srgbClr val="343F56"/>
              </a:buClr>
              <a:buSzPts val="1800"/>
              <a:buFont typeface="Calibri"/>
              <a:buChar char="❖"/>
            </a:pPr>
            <a:r>
              <a:rPr lang="en-US" sz="1800" b="1" i="1">
                <a:solidFill>
                  <a:srgbClr val="343F56"/>
                </a:solidFill>
                <a:latin typeface="Calibri"/>
                <a:ea typeface="Calibri"/>
                <a:cs typeface="Calibri"/>
                <a:sym typeface="Calibri"/>
              </a:rPr>
              <a:t>It’s a 3x3 matrix about all transformations</a:t>
            </a:r>
            <a:endParaRPr sz="1800" b="1" i="1">
              <a:solidFill>
                <a:srgbClr val="343F56"/>
              </a:solidFill>
              <a:latin typeface="Calibri"/>
              <a:ea typeface="Calibri"/>
              <a:cs typeface="Calibri"/>
              <a:sym typeface="Calibri"/>
            </a:endParaRPr>
          </a:p>
          <a:p>
            <a:pPr marL="457200" marR="0" lvl="0" indent="-342900" algn="l" rtl="0">
              <a:lnSpc>
                <a:spcPct val="150000"/>
              </a:lnSpc>
              <a:spcBef>
                <a:spcPts val="1000"/>
              </a:spcBef>
              <a:spcAft>
                <a:spcPts val="0"/>
              </a:spcAft>
              <a:buClr>
                <a:srgbClr val="343F56"/>
              </a:buClr>
              <a:buSzPts val="1800"/>
              <a:buFont typeface="Calibri"/>
              <a:buChar char="❖"/>
            </a:pPr>
            <a:r>
              <a:rPr lang="en-US" sz="1800" b="1" i="1">
                <a:solidFill>
                  <a:srgbClr val="343F56"/>
                </a:solidFill>
                <a:latin typeface="Calibri"/>
                <a:ea typeface="Calibri"/>
                <a:cs typeface="Calibri"/>
                <a:sym typeface="Calibri"/>
              </a:rPr>
              <a:t>Used to align images taken from different viewpoints.</a:t>
            </a:r>
            <a:endParaRPr sz="1800" b="1" i="1">
              <a:solidFill>
                <a:srgbClr val="343F56"/>
              </a:solidFill>
              <a:latin typeface="Calibri"/>
              <a:ea typeface="Calibri"/>
              <a:cs typeface="Calibri"/>
              <a:sym typeface="Calibri"/>
            </a:endParaRPr>
          </a:p>
          <a:p>
            <a:pPr marL="0" marR="0" lvl="0" indent="0" algn="l" rtl="0">
              <a:lnSpc>
                <a:spcPct val="150000"/>
              </a:lnSpc>
              <a:spcBef>
                <a:spcPts val="1000"/>
              </a:spcBef>
              <a:spcAft>
                <a:spcPts val="1000"/>
              </a:spcAft>
              <a:buNone/>
            </a:pPr>
            <a:endParaRPr sz="1800" b="1" i="1">
              <a:solidFill>
                <a:srgbClr val="343F56"/>
              </a:solidFill>
              <a:latin typeface="Calibri"/>
              <a:ea typeface="Calibri"/>
              <a:cs typeface="Calibri"/>
              <a:sym typeface="Calibri"/>
            </a:endParaRPr>
          </a:p>
        </p:txBody>
      </p:sp>
      <p:pic>
        <p:nvPicPr>
          <p:cNvPr id="637" name="Google Shape;637;p51"/>
          <p:cNvPicPr preferRelativeResize="0"/>
          <p:nvPr/>
        </p:nvPicPr>
        <p:blipFill>
          <a:blip r:embed="rId3">
            <a:alphaModFix/>
          </a:blip>
          <a:stretch>
            <a:fillRect/>
          </a:stretch>
        </p:blipFill>
        <p:spPr>
          <a:xfrm>
            <a:off x="1843027" y="1709513"/>
            <a:ext cx="3553900" cy="3867175"/>
          </a:xfrm>
          <a:prstGeom prst="rect">
            <a:avLst/>
          </a:prstGeom>
          <a:noFill/>
          <a:ln>
            <a:noFill/>
          </a:ln>
        </p:spPr>
      </p:pic>
      <p:pic>
        <p:nvPicPr>
          <p:cNvPr id="638" name="Google Shape;638;p51"/>
          <p:cNvPicPr preferRelativeResize="0"/>
          <p:nvPr/>
        </p:nvPicPr>
        <p:blipFill>
          <a:blip r:embed="rId4">
            <a:alphaModFix/>
          </a:blip>
          <a:stretch>
            <a:fillRect/>
          </a:stretch>
        </p:blipFill>
        <p:spPr>
          <a:xfrm>
            <a:off x="6965675" y="4839725"/>
            <a:ext cx="2365700" cy="832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grpSp>
        <p:nvGrpSpPr>
          <p:cNvPr id="643" name="Google Shape;643;p52"/>
          <p:cNvGrpSpPr/>
          <p:nvPr/>
        </p:nvGrpSpPr>
        <p:grpSpPr>
          <a:xfrm>
            <a:off x="1551954" y="1501183"/>
            <a:ext cx="9103021" cy="4459718"/>
            <a:chOff x="1551954" y="1501183"/>
            <a:chExt cx="9103021" cy="4459718"/>
          </a:xfrm>
        </p:grpSpPr>
        <p:grpSp>
          <p:nvGrpSpPr>
            <p:cNvPr id="644" name="Google Shape;644;p52"/>
            <p:cNvGrpSpPr/>
            <p:nvPr/>
          </p:nvGrpSpPr>
          <p:grpSpPr>
            <a:xfrm>
              <a:off x="1551954" y="1501183"/>
              <a:ext cx="9103021" cy="4459718"/>
              <a:chOff x="1551954" y="1501183"/>
              <a:chExt cx="9103021" cy="4459718"/>
            </a:xfrm>
          </p:grpSpPr>
          <p:sp>
            <p:nvSpPr>
              <p:cNvPr id="645" name="Google Shape;645;p52"/>
              <p:cNvSpPr/>
              <p:nvPr/>
            </p:nvSpPr>
            <p:spPr>
              <a:xfrm>
                <a:off x="1704354" y="1653583"/>
                <a:ext cx="8950621" cy="4307318"/>
              </a:xfrm>
              <a:custGeom>
                <a:avLst/>
                <a:gdLst/>
                <a:ahLst/>
                <a:cxnLst/>
                <a:rect l="l" t="t" r="r" b="b"/>
                <a:pathLst>
                  <a:path w="2067118" h="510497" extrusionOk="0">
                    <a:moveTo>
                      <a:pt x="0" y="0"/>
                    </a:moveTo>
                    <a:lnTo>
                      <a:pt x="2067118" y="0"/>
                    </a:lnTo>
                    <a:lnTo>
                      <a:pt x="2067118" y="510497"/>
                    </a:lnTo>
                    <a:lnTo>
                      <a:pt x="0" y="510497"/>
                    </a:lnTo>
                    <a:close/>
                  </a:path>
                </a:pathLst>
              </a:custGeom>
              <a:solidFill>
                <a:schemeClr val="dk1"/>
              </a:solidFill>
              <a:ln>
                <a:noFill/>
              </a:ln>
            </p:spPr>
          </p:sp>
          <p:sp>
            <p:nvSpPr>
              <p:cNvPr id="646" name="Google Shape;646;p52"/>
              <p:cNvSpPr/>
              <p:nvPr/>
            </p:nvSpPr>
            <p:spPr>
              <a:xfrm>
                <a:off x="1551954" y="1501183"/>
                <a:ext cx="8950621" cy="4307318"/>
              </a:xfrm>
              <a:custGeom>
                <a:avLst/>
                <a:gdLst/>
                <a:ahLst/>
                <a:cxnLst/>
                <a:rect l="l" t="t" r="r" b="b"/>
                <a:pathLst>
                  <a:path w="2067118" h="510497" extrusionOk="0">
                    <a:moveTo>
                      <a:pt x="0" y="0"/>
                    </a:moveTo>
                    <a:lnTo>
                      <a:pt x="2067118" y="0"/>
                    </a:lnTo>
                    <a:lnTo>
                      <a:pt x="2067118" y="510497"/>
                    </a:lnTo>
                    <a:lnTo>
                      <a:pt x="0" y="510497"/>
                    </a:lnTo>
                    <a:close/>
                  </a:path>
                </a:pathLst>
              </a:custGeom>
              <a:solidFill>
                <a:srgbClr val="F5E6CA"/>
              </a:solidFill>
              <a:ln>
                <a:noFill/>
              </a:ln>
            </p:spPr>
          </p:sp>
        </p:grpSp>
        <p:sp>
          <p:nvSpPr>
            <p:cNvPr id="647" name="Google Shape;647;p52"/>
            <p:cNvSpPr txBox="1"/>
            <p:nvPr/>
          </p:nvSpPr>
          <p:spPr>
            <a:xfrm>
              <a:off x="1704353" y="1653584"/>
              <a:ext cx="8644500" cy="3890700"/>
            </a:xfrm>
            <a:prstGeom prst="rect">
              <a:avLst/>
            </a:prstGeom>
            <a:noFill/>
            <a:ln>
              <a:noFill/>
            </a:ln>
          </p:spPr>
          <p:txBody>
            <a:bodyPr spcFirstLastPara="1" wrap="square" lIns="0" tIns="0" rIns="0" bIns="0" anchor="ctr" anchorCtr="0">
              <a:noAutofit/>
            </a:bodyPr>
            <a:lstStyle/>
            <a:p>
              <a:pPr marL="0" marR="0" lvl="0" indent="0" algn="ctr" rtl="0">
                <a:lnSpc>
                  <a:spcPct val="139659"/>
                </a:lnSpc>
                <a:spcBef>
                  <a:spcPts val="0"/>
                </a:spcBef>
                <a:spcAft>
                  <a:spcPts val="0"/>
                </a:spcAft>
                <a:buNone/>
              </a:pPr>
              <a:endParaRPr sz="1470">
                <a:solidFill>
                  <a:srgbClr val="343F56"/>
                </a:solidFill>
                <a:latin typeface="Roboto"/>
                <a:ea typeface="Roboto"/>
                <a:cs typeface="Roboto"/>
                <a:sym typeface="Roboto"/>
              </a:endParaRPr>
            </a:p>
          </p:txBody>
        </p:sp>
      </p:grpSp>
      <p:sp>
        <p:nvSpPr>
          <p:cNvPr id="648" name="Google Shape;648;p5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649" name="Google Shape;649;p52"/>
          <p:cNvSpPr txBox="1"/>
          <p:nvPr/>
        </p:nvSpPr>
        <p:spPr>
          <a:xfrm>
            <a:off x="1843015" y="454037"/>
            <a:ext cx="8505900" cy="7797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F5E6CA"/>
                </a:solidFill>
              </a:rPr>
              <a:t>RANSAC</a:t>
            </a:r>
            <a:endParaRPr/>
          </a:p>
        </p:txBody>
      </p:sp>
      <p:sp>
        <p:nvSpPr>
          <p:cNvPr id="650" name="Google Shape;650;p52"/>
          <p:cNvSpPr txBox="1"/>
          <p:nvPr/>
        </p:nvSpPr>
        <p:spPr>
          <a:xfrm>
            <a:off x="4594370" y="289772"/>
            <a:ext cx="2867400" cy="225900"/>
          </a:xfrm>
          <a:prstGeom prst="rect">
            <a:avLst/>
          </a:prstGeom>
          <a:noFill/>
          <a:ln>
            <a:noFill/>
          </a:ln>
        </p:spPr>
        <p:txBody>
          <a:bodyPr spcFirstLastPara="1" wrap="square" lIns="0" tIns="0" rIns="0" bIns="0" anchor="t" anchorCtr="0">
            <a:spAutoFit/>
          </a:bodyPr>
          <a:lstStyle/>
          <a:p>
            <a:pPr marL="0" lvl="0" indent="0" algn="ctr" rtl="0">
              <a:lnSpc>
                <a:spcPct val="139945"/>
              </a:lnSpc>
              <a:spcBef>
                <a:spcPts val="0"/>
              </a:spcBef>
              <a:spcAft>
                <a:spcPts val="0"/>
              </a:spcAft>
              <a:buNone/>
            </a:pPr>
            <a:r>
              <a:rPr lang="en-US" sz="1467">
                <a:solidFill>
                  <a:srgbClr val="F5E6CA"/>
                </a:solidFill>
              </a:rPr>
              <a:t>PROJECT BODY</a:t>
            </a:r>
            <a:endParaRPr sz="1467">
              <a:solidFill>
                <a:srgbClr val="F5E6CA"/>
              </a:solidFill>
            </a:endParaRPr>
          </a:p>
        </p:txBody>
      </p:sp>
      <p:sp>
        <p:nvSpPr>
          <p:cNvPr id="651" name="Google Shape;651;p52"/>
          <p:cNvSpPr txBox="1"/>
          <p:nvPr/>
        </p:nvSpPr>
        <p:spPr>
          <a:xfrm>
            <a:off x="7677525" y="1574450"/>
            <a:ext cx="2671500" cy="4137300"/>
          </a:xfrm>
          <a:prstGeom prst="rect">
            <a:avLst/>
          </a:prstGeom>
          <a:noFill/>
          <a:ln>
            <a:noFill/>
          </a:ln>
        </p:spPr>
        <p:txBody>
          <a:bodyPr spcFirstLastPara="1" wrap="square" lIns="91425" tIns="45700" rIns="91425" bIns="45700" anchor="ctr" anchorCtr="0">
            <a:noAutofit/>
          </a:bodyPr>
          <a:lstStyle/>
          <a:p>
            <a:pPr marL="457200" marR="0" lvl="0" indent="-336550" algn="l" rtl="0">
              <a:lnSpc>
                <a:spcPct val="115000"/>
              </a:lnSpc>
              <a:spcBef>
                <a:spcPts val="1000"/>
              </a:spcBef>
              <a:spcAft>
                <a:spcPts val="0"/>
              </a:spcAft>
              <a:buClr>
                <a:srgbClr val="343F56"/>
              </a:buClr>
              <a:buSzPts val="1700"/>
              <a:buFont typeface="Calibri"/>
              <a:buChar char="❖"/>
            </a:pPr>
            <a:r>
              <a:rPr lang="en-US" sz="1700" b="1" i="1">
                <a:solidFill>
                  <a:srgbClr val="343F56"/>
                </a:solidFill>
                <a:latin typeface="Calibri"/>
                <a:ea typeface="Calibri"/>
                <a:cs typeface="Calibri"/>
                <a:sym typeface="Calibri"/>
              </a:rPr>
              <a:t>RANdom SAmple Consensus</a:t>
            </a:r>
            <a:endParaRPr sz="1700" b="1" i="1">
              <a:solidFill>
                <a:srgbClr val="343F56"/>
              </a:solidFill>
              <a:latin typeface="Calibri"/>
              <a:ea typeface="Calibri"/>
              <a:cs typeface="Calibri"/>
              <a:sym typeface="Calibri"/>
            </a:endParaRPr>
          </a:p>
          <a:p>
            <a:pPr marL="457200" marR="0" lvl="0" indent="-342900" algn="l" rtl="0">
              <a:lnSpc>
                <a:spcPct val="115000"/>
              </a:lnSpc>
              <a:spcBef>
                <a:spcPts val="1000"/>
              </a:spcBef>
              <a:spcAft>
                <a:spcPts val="0"/>
              </a:spcAft>
              <a:buClr>
                <a:srgbClr val="343F56"/>
              </a:buClr>
              <a:buSzPts val="1800"/>
              <a:buFont typeface="Calibri"/>
              <a:buChar char="❖"/>
            </a:pPr>
            <a:r>
              <a:rPr lang="en-US" sz="1800" b="1" i="1">
                <a:solidFill>
                  <a:srgbClr val="343F56"/>
                </a:solidFill>
                <a:latin typeface="Calibri"/>
                <a:ea typeface="Calibri"/>
                <a:cs typeface="Calibri"/>
                <a:sym typeface="Calibri"/>
              </a:rPr>
              <a:t>Robust iterative methods</a:t>
            </a:r>
            <a:endParaRPr sz="1800" b="1" i="1">
              <a:solidFill>
                <a:srgbClr val="343F56"/>
              </a:solidFill>
              <a:latin typeface="Calibri"/>
              <a:ea typeface="Calibri"/>
              <a:cs typeface="Calibri"/>
              <a:sym typeface="Calibri"/>
            </a:endParaRPr>
          </a:p>
          <a:p>
            <a:pPr marL="457200" marR="0" lvl="0" indent="-342900" algn="l" rtl="0">
              <a:lnSpc>
                <a:spcPct val="115000"/>
              </a:lnSpc>
              <a:spcBef>
                <a:spcPts val="1000"/>
              </a:spcBef>
              <a:spcAft>
                <a:spcPts val="0"/>
              </a:spcAft>
              <a:buClr>
                <a:srgbClr val="343F56"/>
              </a:buClr>
              <a:buSzPts val="1800"/>
              <a:buFont typeface="Calibri"/>
              <a:buChar char="❖"/>
            </a:pPr>
            <a:r>
              <a:rPr lang="en-US" sz="1800" b="1" i="1">
                <a:solidFill>
                  <a:srgbClr val="343F56"/>
                </a:solidFill>
                <a:latin typeface="Calibri"/>
                <a:ea typeface="Calibri"/>
                <a:cs typeface="Calibri"/>
                <a:sym typeface="Calibri"/>
              </a:rPr>
              <a:t>Distinguishes between inliers and outliers</a:t>
            </a:r>
            <a:endParaRPr sz="1800" b="1" i="1">
              <a:solidFill>
                <a:srgbClr val="343F56"/>
              </a:solidFill>
              <a:latin typeface="Calibri"/>
              <a:ea typeface="Calibri"/>
              <a:cs typeface="Calibri"/>
              <a:sym typeface="Calibri"/>
            </a:endParaRPr>
          </a:p>
          <a:p>
            <a:pPr marL="0" marR="0" lvl="0" indent="0" algn="l" rtl="0">
              <a:lnSpc>
                <a:spcPct val="150000"/>
              </a:lnSpc>
              <a:spcBef>
                <a:spcPts val="1000"/>
              </a:spcBef>
              <a:spcAft>
                <a:spcPts val="1000"/>
              </a:spcAft>
              <a:buNone/>
            </a:pPr>
            <a:endParaRPr sz="1800" b="1" i="1">
              <a:solidFill>
                <a:srgbClr val="343F56"/>
              </a:solidFill>
              <a:latin typeface="Calibri"/>
              <a:ea typeface="Calibri"/>
              <a:cs typeface="Calibri"/>
              <a:sym typeface="Calibri"/>
            </a:endParaRPr>
          </a:p>
        </p:txBody>
      </p:sp>
      <p:pic>
        <p:nvPicPr>
          <p:cNvPr id="652" name="Google Shape;652;p52"/>
          <p:cNvPicPr preferRelativeResize="0"/>
          <p:nvPr/>
        </p:nvPicPr>
        <p:blipFill>
          <a:blip r:embed="rId3">
            <a:alphaModFix/>
          </a:blip>
          <a:stretch>
            <a:fillRect/>
          </a:stretch>
        </p:blipFill>
        <p:spPr>
          <a:xfrm>
            <a:off x="1717425" y="1574450"/>
            <a:ext cx="5960099" cy="4137350"/>
          </a:xfrm>
          <a:prstGeom prst="rect">
            <a:avLst/>
          </a:prstGeom>
          <a:noFill/>
          <a:ln>
            <a:noFill/>
          </a:ln>
        </p:spPr>
      </p:pic>
      <p:pic>
        <p:nvPicPr>
          <p:cNvPr id="653" name="Google Shape;653;p52"/>
          <p:cNvPicPr preferRelativeResize="0"/>
          <p:nvPr/>
        </p:nvPicPr>
        <p:blipFill>
          <a:blip r:embed="rId4">
            <a:alphaModFix/>
          </a:blip>
          <a:stretch>
            <a:fillRect/>
          </a:stretch>
        </p:blipFill>
        <p:spPr>
          <a:xfrm>
            <a:off x="1825300" y="1505350"/>
            <a:ext cx="5744351" cy="427554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52"/>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grpSp>
        <p:nvGrpSpPr>
          <p:cNvPr id="658" name="Google Shape;658;p53"/>
          <p:cNvGrpSpPr/>
          <p:nvPr/>
        </p:nvGrpSpPr>
        <p:grpSpPr>
          <a:xfrm>
            <a:off x="1551954" y="1501183"/>
            <a:ext cx="9103021" cy="4459718"/>
            <a:chOff x="1551954" y="1501183"/>
            <a:chExt cx="9103021" cy="4459718"/>
          </a:xfrm>
        </p:grpSpPr>
        <p:grpSp>
          <p:nvGrpSpPr>
            <p:cNvPr id="659" name="Google Shape;659;p53"/>
            <p:cNvGrpSpPr/>
            <p:nvPr/>
          </p:nvGrpSpPr>
          <p:grpSpPr>
            <a:xfrm>
              <a:off x="1551954" y="1501183"/>
              <a:ext cx="9103021" cy="4459718"/>
              <a:chOff x="1551954" y="1501183"/>
              <a:chExt cx="9103021" cy="4459718"/>
            </a:xfrm>
          </p:grpSpPr>
          <p:sp>
            <p:nvSpPr>
              <p:cNvPr id="660" name="Google Shape;660;p53"/>
              <p:cNvSpPr/>
              <p:nvPr/>
            </p:nvSpPr>
            <p:spPr>
              <a:xfrm>
                <a:off x="1704354" y="1653583"/>
                <a:ext cx="8950621" cy="4307318"/>
              </a:xfrm>
              <a:custGeom>
                <a:avLst/>
                <a:gdLst/>
                <a:ahLst/>
                <a:cxnLst/>
                <a:rect l="l" t="t" r="r" b="b"/>
                <a:pathLst>
                  <a:path w="2067118" h="510497" extrusionOk="0">
                    <a:moveTo>
                      <a:pt x="0" y="0"/>
                    </a:moveTo>
                    <a:lnTo>
                      <a:pt x="2067118" y="0"/>
                    </a:lnTo>
                    <a:lnTo>
                      <a:pt x="2067118" y="510497"/>
                    </a:lnTo>
                    <a:lnTo>
                      <a:pt x="0" y="510497"/>
                    </a:lnTo>
                    <a:close/>
                  </a:path>
                </a:pathLst>
              </a:custGeom>
              <a:solidFill>
                <a:schemeClr val="dk1"/>
              </a:solidFill>
              <a:ln>
                <a:noFill/>
              </a:ln>
            </p:spPr>
          </p:sp>
          <p:sp>
            <p:nvSpPr>
              <p:cNvPr id="661" name="Google Shape;661;p53"/>
              <p:cNvSpPr/>
              <p:nvPr/>
            </p:nvSpPr>
            <p:spPr>
              <a:xfrm>
                <a:off x="1551954" y="1501183"/>
                <a:ext cx="8950621" cy="4307318"/>
              </a:xfrm>
              <a:custGeom>
                <a:avLst/>
                <a:gdLst/>
                <a:ahLst/>
                <a:cxnLst/>
                <a:rect l="l" t="t" r="r" b="b"/>
                <a:pathLst>
                  <a:path w="2067118" h="510497" extrusionOk="0">
                    <a:moveTo>
                      <a:pt x="0" y="0"/>
                    </a:moveTo>
                    <a:lnTo>
                      <a:pt x="2067118" y="0"/>
                    </a:lnTo>
                    <a:lnTo>
                      <a:pt x="2067118" y="510497"/>
                    </a:lnTo>
                    <a:lnTo>
                      <a:pt x="0" y="510497"/>
                    </a:lnTo>
                    <a:close/>
                  </a:path>
                </a:pathLst>
              </a:custGeom>
              <a:solidFill>
                <a:srgbClr val="F5E6CA"/>
              </a:solidFill>
              <a:ln>
                <a:noFill/>
              </a:ln>
            </p:spPr>
          </p:sp>
        </p:grpSp>
        <p:sp>
          <p:nvSpPr>
            <p:cNvPr id="662" name="Google Shape;662;p53"/>
            <p:cNvSpPr txBox="1"/>
            <p:nvPr/>
          </p:nvSpPr>
          <p:spPr>
            <a:xfrm>
              <a:off x="1704353" y="1653584"/>
              <a:ext cx="8644500" cy="3890700"/>
            </a:xfrm>
            <a:prstGeom prst="rect">
              <a:avLst/>
            </a:prstGeom>
            <a:noFill/>
            <a:ln>
              <a:noFill/>
            </a:ln>
          </p:spPr>
          <p:txBody>
            <a:bodyPr spcFirstLastPara="1" wrap="square" lIns="0" tIns="0" rIns="0" bIns="0" anchor="ctr" anchorCtr="0">
              <a:noAutofit/>
            </a:bodyPr>
            <a:lstStyle/>
            <a:p>
              <a:pPr marL="0" marR="0" lvl="0" indent="0" algn="ctr" rtl="0">
                <a:lnSpc>
                  <a:spcPct val="139659"/>
                </a:lnSpc>
                <a:spcBef>
                  <a:spcPts val="0"/>
                </a:spcBef>
                <a:spcAft>
                  <a:spcPts val="0"/>
                </a:spcAft>
                <a:buNone/>
              </a:pPr>
              <a:endParaRPr sz="1470">
                <a:solidFill>
                  <a:srgbClr val="343F56"/>
                </a:solidFill>
                <a:latin typeface="Roboto"/>
                <a:ea typeface="Roboto"/>
                <a:cs typeface="Roboto"/>
                <a:sym typeface="Roboto"/>
              </a:endParaRPr>
            </a:p>
          </p:txBody>
        </p:sp>
      </p:grpSp>
      <p:sp>
        <p:nvSpPr>
          <p:cNvPr id="663" name="Google Shape;663;p5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664" name="Google Shape;664;p53"/>
          <p:cNvSpPr txBox="1"/>
          <p:nvPr/>
        </p:nvSpPr>
        <p:spPr>
          <a:xfrm>
            <a:off x="1843015" y="454037"/>
            <a:ext cx="8505900" cy="2154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endParaRPr/>
          </a:p>
        </p:txBody>
      </p:sp>
      <p:sp>
        <p:nvSpPr>
          <p:cNvPr id="665" name="Google Shape;665;p53"/>
          <p:cNvSpPr txBox="1"/>
          <p:nvPr/>
        </p:nvSpPr>
        <p:spPr>
          <a:xfrm>
            <a:off x="4594370" y="289772"/>
            <a:ext cx="2867400" cy="225900"/>
          </a:xfrm>
          <a:prstGeom prst="rect">
            <a:avLst/>
          </a:prstGeom>
          <a:noFill/>
          <a:ln>
            <a:noFill/>
          </a:ln>
        </p:spPr>
        <p:txBody>
          <a:bodyPr spcFirstLastPara="1" wrap="square" lIns="0" tIns="0" rIns="0" bIns="0" anchor="t" anchorCtr="0">
            <a:spAutoFit/>
          </a:bodyPr>
          <a:lstStyle/>
          <a:p>
            <a:pPr marL="0" lvl="0" indent="0" algn="ctr" rtl="0">
              <a:lnSpc>
                <a:spcPct val="139945"/>
              </a:lnSpc>
              <a:spcBef>
                <a:spcPts val="0"/>
              </a:spcBef>
              <a:spcAft>
                <a:spcPts val="0"/>
              </a:spcAft>
              <a:buNone/>
            </a:pPr>
            <a:r>
              <a:rPr lang="en-US" sz="1467">
                <a:solidFill>
                  <a:srgbClr val="F5E6CA"/>
                </a:solidFill>
              </a:rPr>
              <a:t>PROJECT BODY</a:t>
            </a:r>
            <a:endParaRPr sz="1467">
              <a:solidFill>
                <a:srgbClr val="F5E6CA"/>
              </a:solidFill>
            </a:endParaRPr>
          </a:p>
        </p:txBody>
      </p:sp>
      <p:sp>
        <p:nvSpPr>
          <p:cNvPr id="666" name="Google Shape;666;p53"/>
          <p:cNvSpPr txBox="1"/>
          <p:nvPr/>
        </p:nvSpPr>
        <p:spPr>
          <a:xfrm>
            <a:off x="6716975" y="1574450"/>
            <a:ext cx="3393300" cy="1800000"/>
          </a:xfrm>
          <a:prstGeom prst="rect">
            <a:avLst/>
          </a:prstGeom>
          <a:noFill/>
          <a:ln>
            <a:noFill/>
          </a:ln>
        </p:spPr>
        <p:txBody>
          <a:bodyPr spcFirstLastPara="1" wrap="square" lIns="91425" tIns="45700" rIns="91425" bIns="45700" anchor="t" anchorCtr="0">
            <a:noAutofit/>
          </a:bodyPr>
          <a:lstStyle/>
          <a:p>
            <a:pPr marL="457200" marR="0" lvl="0" indent="-336550" algn="l" rtl="0">
              <a:lnSpc>
                <a:spcPct val="115000"/>
              </a:lnSpc>
              <a:spcBef>
                <a:spcPts val="1000"/>
              </a:spcBef>
              <a:spcAft>
                <a:spcPts val="0"/>
              </a:spcAft>
              <a:buClr>
                <a:srgbClr val="343F56"/>
              </a:buClr>
              <a:buSzPts val="1700"/>
              <a:buFont typeface="Calibri"/>
              <a:buChar char="★"/>
            </a:pPr>
            <a:r>
              <a:rPr lang="en-US" sz="1700" b="1" i="1">
                <a:solidFill>
                  <a:srgbClr val="343F56"/>
                </a:solidFill>
                <a:latin typeface="Calibri"/>
                <a:ea typeface="Calibri"/>
                <a:cs typeface="Calibri"/>
                <a:sym typeface="Calibri"/>
              </a:rPr>
              <a:t>Stitching images one by one using a loop</a:t>
            </a:r>
            <a:endParaRPr sz="1800" b="1" i="1">
              <a:solidFill>
                <a:srgbClr val="343F56"/>
              </a:solidFill>
              <a:latin typeface="Calibri"/>
              <a:ea typeface="Calibri"/>
              <a:cs typeface="Calibri"/>
              <a:sym typeface="Calibri"/>
            </a:endParaRPr>
          </a:p>
          <a:p>
            <a:pPr marL="457200" marR="0" lvl="0" indent="-342900" algn="l" rtl="0">
              <a:lnSpc>
                <a:spcPct val="115000"/>
              </a:lnSpc>
              <a:spcBef>
                <a:spcPts val="1000"/>
              </a:spcBef>
              <a:spcAft>
                <a:spcPts val="0"/>
              </a:spcAft>
              <a:buClr>
                <a:srgbClr val="343F56"/>
              </a:buClr>
              <a:buSzPts val="1800"/>
              <a:buFont typeface="Calibri"/>
              <a:buChar char="★"/>
            </a:pPr>
            <a:r>
              <a:rPr lang="en-US" sz="1800" b="1" i="1">
                <a:solidFill>
                  <a:srgbClr val="343F56"/>
                </a:solidFill>
                <a:latin typeface="Calibri"/>
                <a:ea typeface="Calibri"/>
                <a:cs typeface="Calibri"/>
                <a:sym typeface="Calibri"/>
              </a:rPr>
              <a:t>Filling with black to avoid errors in expansion </a:t>
            </a:r>
            <a:endParaRPr sz="1800" b="1" i="1">
              <a:solidFill>
                <a:srgbClr val="343F56"/>
              </a:solidFill>
              <a:latin typeface="Calibri"/>
              <a:ea typeface="Calibri"/>
              <a:cs typeface="Calibri"/>
              <a:sym typeface="Calibri"/>
            </a:endParaRPr>
          </a:p>
          <a:p>
            <a:pPr marL="457200" marR="0" lvl="0" indent="-342900" algn="l" rtl="0">
              <a:lnSpc>
                <a:spcPct val="115000"/>
              </a:lnSpc>
              <a:spcBef>
                <a:spcPts val="1000"/>
              </a:spcBef>
              <a:spcAft>
                <a:spcPts val="1000"/>
              </a:spcAft>
              <a:buClr>
                <a:srgbClr val="343F56"/>
              </a:buClr>
              <a:buSzPts val="1800"/>
              <a:buFont typeface="Calibri"/>
              <a:buChar char="★"/>
            </a:pPr>
            <a:r>
              <a:rPr lang="en-US" sz="1800" b="1" i="1">
                <a:solidFill>
                  <a:srgbClr val="343F56"/>
                </a:solidFill>
                <a:latin typeface="Calibri"/>
                <a:ea typeface="Calibri"/>
                <a:cs typeface="Calibri"/>
                <a:sym typeface="Calibri"/>
              </a:rPr>
              <a:t>Method to cut black border</a:t>
            </a:r>
            <a:endParaRPr sz="1800" b="1" i="1">
              <a:solidFill>
                <a:srgbClr val="343F56"/>
              </a:solidFill>
              <a:latin typeface="Calibri"/>
              <a:ea typeface="Calibri"/>
              <a:cs typeface="Calibri"/>
              <a:sym typeface="Calibri"/>
            </a:endParaRPr>
          </a:p>
        </p:txBody>
      </p:sp>
      <p:sp>
        <p:nvSpPr>
          <p:cNvPr id="667" name="Google Shape;667;p53"/>
          <p:cNvSpPr txBox="1"/>
          <p:nvPr/>
        </p:nvSpPr>
        <p:spPr>
          <a:xfrm>
            <a:off x="1843015" y="454037"/>
            <a:ext cx="8505900" cy="779700"/>
          </a:xfrm>
          <a:prstGeom prst="rect">
            <a:avLst/>
          </a:prstGeom>
          <a:noFill/>
          <a:ln>
            <a:noFill/>
          </a:ln>
        </p:spPr>
        <p:txBody>
          <a:bodyPr spcFirstLastPara="1" wrap="square" lIns="0" tIns="0" rIns="0" bIns="0" anchor="ctr" anchorCtr="0">
            <a:noAutofit/>
          </a:bodyPr>
          <a:lstStyle/>
          <a:p>
            <a:pPr marL="0" marR="0" lvl="0" indent="0" algn="ctr" rtl="0">
              <a:lnSpc>
                <a:spcPct val="140011"/>
              </a:lnSpc>
              <a:spcBef>
                <a:spcPts val="0"/>
              </a:spcBef>
              <a:spcAft>
                <a:spcPts val="0"/>
              </a:spcAft>
              <a:buNone/>
            </a:pPr>
            <a:r>
              <a:rPr lang="en-US" sz="5066">
                <a:solidFill>
                  <a:srgbClr val="F5E6CA"/>
                </a:solidFill>
              </a:rPr>
              <a:t>Panorama Result I</a:t>
            </a:r>
            <a:endParaRPr/>
          </a:p>
        </p:txBody>
      </p:sp>
      <p:pic>
        <p:nvPicPr>
          <p:cNvPr id="668" name="Google Shape;668;p53"/>
          <p:cNvPicPr preferRelativeResize="0"/>
          <p:nvPr/>
        </p:nvPicPr>
        <p:blipFill>
          <a:blip r:embed="rId3">
            <a:alphaModFix/>
          </a:blip>
          <a:stretch>
            <a:fillRect/>
          </a:stretch>
        </p:blipFill>
        <p:spPr>
          <a:xfrm>
            <a:off x="2143150" y="1574450"/>
            <a:ext cx="4072714" cy="4137299"/>
          </a:xfrm>
          <a:prstGeom prst="rect">
            <a:avLst/>
          </a:prstGeom>
          <a:noFill/>
          <a:ln>
            <a:noFill/>
          </a:ln>
        </p:spPr>
      </p:pic>
      <p:pic>
        <p:nvPicPr>
          <p:cNvPr id="669" name="Google Shape;669;p53"/>
          <p:cNvPicPr preferRelativeResize="0"/>
          <p:nvPr/>
        </p:nvPicPr>
        <p:blipFill>
          <a:blip r:embed="rId4">
            <a:alphaModFix/>
          </a:blip>
          <a:stretch>
            <a:fillRect/>
          </a:stretch>
        </p:blipFill>
        <p:spPr>
          <a:xfrm>
            <a:off x="2582662" y="1593813"/>
            <a:ext cx="3193700" cy="4098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68"/>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Shape 673"/>
        <p:cNvGrpSpPr/>
        <p:nvPr/>
      </p:nvGrpSpPr>
      <p:grpSpPr>
        <a:xfrm>
          <a:off x="0" y="0"/>
          <a:ext cx="0" cy="0"/>
          <a:chOff x="0" y="0"/>
          <a:chExt cx="0" cy="0"/>
        </a:xfrm>
      </p:grpSpPr>
      <p:sp>
        <p:nvSpPr>
          <p:cNvPr id="674" name="Google Shape;674;p54"/>
          <p:cNvSpPr txBox="1"/>
          <p:nvPr/>
        </p:nvSpPr>
        <p:spPr>
          <a:xfrm>
            <a:off x="1843015" y="454037"/>
            <a:ext cx="8505972" cy="76867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343F56"/>
                </a:solidFill>
                <a:latin typeface="Arial"/>
                <a:ea typeface="Arial"/>
                <a:cs typeface="Arial"/>
                <a:sym typeface="Arial"/>
              </a:rPr>
              <a:t>TESTS &amp; FLIGHTS</a:t>
            </a:r>
            <a:endParaRPr/>
          </a:p>
        </p:txBody>
      </p:sp>
      <p:sp>
        <p:nvSpPr>
          <p:cNvPr id="675" name="Google Shape;675;p54"/>
          <p:cNvSpPr txBox="1"/>
          <p:nvPr/>
        </p:nvSpPr>
        <p:spPr>
          <a:xfrm>
            <a:off x="4594370" y="289772"/>
            <a:ext cx="2867464" cy="226857"/>
          </a:xfrm>
          <a:prstGeom prst="rect">
            <a:avLst/>
          </a:prstGeom>
          <a:noFill/>
          <a:ln>
            <a:noFill/>
          </a:ln>
        </p:spPr>
        <p:txBody>
          <a:bodyPr spcFirstLastPara="1" wrap="square" lIns="0" tIns="0" rIns="0" bIns="0" anchor="t" anchorCtr="0">
            <a:spAutoFit/>
          </a:bodyPr>
          <a:lstStyle/>
          <a:p>
            <a:pPr marL="0" marR="0" lvl="0" indent="0" algn="ctr" rtl="0">
              <a:lnSpc>
                <a:spcPct val="139945"/>
              </a:lnSpc>
              <a:spcBef>
                <a:spcPts val="0"/>
              </a:spcBef>
              <a:spcAft>
                <a:spcPts val="0"/>
              </a:spcAft>
              <a:buNone/>
            </a:pPr>
            <a:r>
              <a:rPr lang="en-US" sz="1467">
                <a:solidFill>
                  <a:srgbClr val="343F56"/>
                </a:solidFill>
                <a:latin typeface="Arial"/>
                <a:ea typeface="Arial"/>
                <a:cs typeface="Arial"/>
                <a:sym typeface="Arial"/>
              </a:rPr>
              <a:t>PROJECT BODY</a:t>
            </a:r>
            <a:endParaRPr/>
          </a:p>
        </p:txBody>
      </p:sp>
      <p:sp>
        <p:nvSpPr>
          <p:cNvPr id="676" name="Google Shape;676;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343F56"/>
                </a:solidFill>
              </a:rPr>
              <a:t>27</a:t>
            </a:fld>
            <a:endParaRPr>
              <a:solidFill>
                <a:srgbClr val="343F56"/>
              </a:solidFill>
            </a:endParaRPr>
          </a:p>
        </p:txBody>
      </p:sp>
      <p:sp>
        <p:nvSpPr>
          <p:cNvPr id="677" name="Google Shape;677;p54"/>
          <p:cNvSpPr txBox="1"/>
          <p:nvPr/>
        </p:nvSpPr>
        <p:spPr>
          <a:xfrm>
            <a:off x="1843015" y="1386974"/>
            <a:ext cx="8505972" cy="4725959"/>
          </a:xfrm>
          <a:prstGeom prst="rect">
            <a:avLst/>
          </a:prstGeom>
          <a:no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1800">
                <a:solidFill>
                  <a:srgbClr val="343F56"/>
                </a:solidFill>
                <a:latin typeface="Arial"/>
                <a:ea typeface="Arial"/>
                <a:cs typeface="Arial"/>
                <a:sym typeface="Arial"/>
              </a:rPr>
              <a:t>Simulations</a:t>
            </a:r>
            <a:r>
              <a:rPr lang="en-US" sz="1800" b="1" i="1">
                <a:solidFill>
                  <a:srgbClr val="343F56"/>
                </a:solidFill>
                <a:latin typeface="Arial"/>
                <a:ea typeface="Arial"/>
                <a:cs typeface="Arial"/>
                <a:sym typeface="Arial"/>
              </a:rPr>
              <a:t> </a:t>
            </a:r>
            <a:endParaRPr/>
          </a:p>
          <a:p>
            <a:pPr marL="285750" marR="0" lvl="0" indent="-285750" algn="ctr" rtl="0">
              <a:lnSpc>
                <a:spcPct val="150000"/>
              </a:lnSpc>
              <a:spcBef>
                <a:spcPts val="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To test before flight </a:t>
            </a:r>
            <a:endParaRPr/>
          </a:p>
          <a:p>
            <a:pPr marL="285750" marR="0" lvl="0" indent="-285750" algn="ctr" rtl="0">
              <a:lnSpc>
                <a:spcPct val="150000"/>
              </a:lnSpc>
              <a:spcBef>
                <a:spcPts val="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Independent parts</a:t>
            </a:r>
            <a:endParaRPr/>
          </a:p>
          <a:p>
            <a:pPr marL="285750" marR="0" lvl="0" indent="-285750" algn="ctr" rtl="0">
              <a:lnSpc>
                <a:spcPct val="150000"/>
              </a:lnSpc>
              <a:spcBef>
                <a:spcPts val="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Will show you the process after the presentation</a:t>
            </a:r>
            <a:endParaRPr/>
          </a:p>
          <a:p>
            <a:pPr marL="0" marR="0" lvl="0" indent="0" algn="ctr" rtl="0">
              <a:lnSpc>
                <a:spcPct val="150000"/>
              </a:lnSpc>
              <a:spcBef>
                <a:spcPts val="0"/>
              </a:spcBef>
              <a:spcAft>
                <a:spcPts val="0"/>
              </a:spcAft>
              <a:buNone/>
            </a:pPr>
            <a:r>
              <a:rPr lang="en-US" sz="1800" b="1" i="1">
                <a:solidFill>
                  <a:srgbClr val="343F56"/>
                </a:solidFill>
                <a:latin typeface="Roboto"/>
                <a:ea typeface="Roboto"/>
                <a:cs typeface="Roboto"/>
                <a:sym typeface="Roboto"/>
              </a:rPr>
              <a:t> </a:t>
            </a:r>
            <a:endParaRPr/>
          </a:p>
          <a:p>
            <a:pPr marL="0" marR="0" lvl="0" indent="0" algn="ctr" rtl="0">
              <a:lnSpc>
                <a:spcPct val="150000"/>
              </a:lnSpc>
              <a:spcBef>
                <a:spcPts val="0"/>
              </a:spcBef>
              <a:spcAft>
                <a:spcPts val="0"/>
              </a:spcAft>
              <a:buNone/>
            </a:pPr>
            <a:r>
              <a:rPr lang="en-US" sz="1800">
                <a:solidFill>
                  <a:srgbClr val="343F56"/>
                </a:solidFill>
                <a:latin typeface="Arial"/>
                <a:ea typeface="Arial"/>
                <a:cs typeface="Arial"/>
                <a:sym typeface="Arial"/>
              </a:rPr>
              <a:t>Real flights</a:t>
            </a:r>
            <a:endParaRPr/>
          </a:p>
          <a:p>
            <a:pPr marL="285750" marR="0" lvl="0" indent="-285750" algn="ctr" rtl="0">
              <a:lnSpc>
                <a:spcPct val="150000"/>
              </a:lnSpc>
              <a:spcBef>
                <a:spcPts val="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A few problems but always with solutions</a:t>
            </a:r>
            <a:endParaRPr/>
          </a:p>
          <a:p>
            <a:pPr marL="285750" marR="0" lvl="0" indent="-285750" algn="ctr" rtl="0">
              <a:lnSpc>
                <a:spcPct val="150000"/>
              </a:lnSpc>
              <a:spcBef>
                <a:spcPts val="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Many flight test with different configuration</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Shape 681"/>
        <p:cNvGrpSpPr/>
        <p:nvPr/>
      </p:nvGrpSpPr>
      <p:grpSpPr>
        <a:xfrm>
          <a:off x="0" y="0"/>
          <a:ext cx="0" cy="0"/>
          <a:chOff x="0" y="0"/>
          <a:chExt cx="0" cy="0"/>
        </a:xfrm>
      </p:grpSpPr>
      <p:sp>
        <p:nvSpPr>
          <p:cNvPr id="682" name="Google Shape;682;p55"/>
          <p:cNvSpPr txBox="1"/>
          <p:nvPr/>
        </p:nvSpPr>
        <p:spPr>
          <a:xfrm>
            <a:off x="1843015" y="454037"/>
            <a:ext cx="8505972" cy="76867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343F56"/>
                </a:solidFill>
                <a:latin typeface="Arial"/>
                <a:ea typeface="Arial"/>
                <a:cs typeface="Arial"/>
                <a:sym typeface="Arial"/>
              </a:rPr>
              <a:t>TESTS &amp; FLIGHTS</a:t>
            </a:r>
            <a:endParaRPr/>
          </a:p>
        </p:txBody>
      </p:sp>
      <p:sp>
        <p:nvSpPr>
          <p:cNvPr id="683" name="Google Shape;683;p55"/>
          <p:cNvSpPr txBox="1"/>
          <p:nvPr/>
        </p:nvSpPr>
        <p:spPr>
          <a:xfrm>
            <a:off x="4594370" y="289772"/>
            <a:ext cx="2867464" cy="226857"/>
          </a:xfrm>
          <a:prstGeom prst="rect">
            <a:avLst/>
          </a:prstGeom>
          <a:noFill/>
          <a:ln>
            <a:noFill/>
          </a:ln>
        </p:spPr>
        <p:txBody>
          <a:bodyPr spcFirstLastPara="1" wrap="square" lIns="0" tIns="0" rIns="0" bIns="0" anchor="t" anchorCtr="0">
            <a:spAutoFit/>
          </a:bodyPr>
          <a:lstStyle/>
          <a:p>
            <a:pPr marL="0" marR="0" lvl="0" indent="0" algn="ctr" rtl="0">
              <a:lnSpc>
                <a:spcPct val="139945"/>
              </a:lnSpc>
              <a:spcBef>
                <a:spcPts val="0"/>
              </a:spcBef>
              <a:spcAft>
                <a:spcPts val="0"/>
              </a:spcAft>
              <a:buNone/>
            </a:pPr>
            <a:r>
              <a:rPr lang="en-US" sz="1467">
                <a:solidFill>
                  <a:srgbClr val="343F56"/>
                </a:solidFill>
                <a:latin typeface="Arial"/>
                <a:ea typeface="Arial"/>
                <a:cs typeface="Arial"/>
                <a:sym typeface="Arial"/>
              </a:rPr>
              <a:t>PROJECT BODY</a:t>
            </a:r>
            <a:endParaRPr/>
          </a:p>
        </p:txBody>
      </p:sp>
      <p:sp>
        <p:nvSpPr>
          <p:cNvPr id="684" name="Google Shape;684;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343F56"/>
                </a:solidFill>
              </a:rPr>
              <a:t>28</a:t>
            </a:fld>
            <a:endParaRPr>
              <a:solidFill>
                <a:srgbClr val="343F56"/>
              </a:solidFill>
            </a:endParaRPr>
          </a:p>
        </p:txBody>
      </p:sp>
      <p:grpSp>
        <p:nvGrpSpPr>
          <p:cNvPr id="685" name="Google Shape;685;p55"/>
          <p:cNvGrpSpPr/>
          <p:nvPr/>
        </p:nvGrpSpPr>
        <p:grpSpPr>
          <a:xfrm>
            <a:off x="2008045" y="1399102"/>
            <a:ext cx="7974155" cy="4780854"/>
            <a:chOff x="0" y="0"/>
            <a:chExt cx="6678930" cy="4004310"/>
          </a:xfrm>
        </p:grpSpPr>
        <p:grpSp>
          <p:nvGrpSpPr>
            <p:cNvPr id="686" name="Google Shape;686;p55"/>
            <p:cNvGrpSpPr/>
            <p:nvPr/>
          </p:nvGrpSpPr>
          <p:grpSpPr>
            <a:xfrm>
              <a:off x="0" y="0"/>
              <a:ext cx="6678930" cy="4004310"/>
              <a:chOff x="-69448" y="-5787"/>
              <a:chExt cx="6678930" cy="4004841"/>
            </a:xfrm>
          </p:grpSpPr>
          <p:grpSp>
            <p:nvGrpSpPr>
              <p:cNvPr id="687" name="Google Shape;687;p55"/>
              <p:cNvGrpSpPr/>
              <p:nvPr/>
            </p:nvGrpSpPr>
            <p:grpSpPr>
              <a:xfrm>
                <a:off x="-69448" y="-5787"/>
                <a:ext cx="6678930" cy="4004841"/>
                <a:chOff x="-69448" y="-5787"/>
                <a:chExt cx="6678930" cy="4004841"/>
              </a:xfrm>
            </p:grpSpPr>
            <p:grpSp>
              <p:nvGrpSpPr>
                <p:cNvPr id="688" name="Google Shape;688;p55"/>
                <p:cNvGrpSpPr/>
                <p:nvPr/>
              </p:nvGrpSpPr>
              <p:grpSpPr>
                <a:xfrm>
                  <a:off x="-69448" y="-5787"/>
                  <a:ext cx="6678930" cy="4004841"/>
                  <a:chOff x="-69448" y="-5787"/>
                  <a:chExt cx="6678930" cy="4004841"/>
                </a:xfrm>
              </p:grpSpPr>
              <p:grpSp>
                <p:nvGrpSpPr>
                  <p:cNvPr id="689" name="Google Shape;689;p55"/>
                  <p:cNvGrpSpPr/>
                  <p:nvPr/>
                </p:nvGrpSpPr>
                <p:grpSpPr>
                  <a:xfrm>
                    <a:off x="-69448" y="-5787"/>
                    <a:ext cx="6678930" cy="4004841"/>
                    <a:chOff x="-69448" y="-5787"/>
                    <a:chExt cx="6678930" cy="4004841"/>
                  </a:xfrm>
                </p:grpSpPr>
                <p:grpSp>
                  <p:nvGrpSpPr>
                    <p:cNvPr id="690" name="Google Shape;690;p55"/>
                    <p:cNvGrpSpPr/>
                    <p:nvPr/>
                  </p:nvGrpSpPr>
                  <p:grpSpPr>
                    <a:xfrm>
                      <a:off x="-69448" y="-5787"/>
                      <a:ext cx="6678930" cy="4004841"/>
                      <a:chOff x="-69448" y="-5787"/>
                      <a:chExt cx="6678930" cy="4004841"/>
                    </a:xfrm>
                  </p:grpSpPr>
                  <p:grpSp>
                    <p:nvGrpSpPr>
                      <p:cNvPr id="691" name="Google Shape;691;p55"/>
                      <p:cNvGrpSpPr/>
                      <p:nvPr/>
                    </p:nvGrpSpPr>
                    <p:grpSpPr>
                      <a:xfrm>
                        <a:off x="-69448" y="-5787"/>
                        <a:ext cx="6678930" cy="4004841"/>
                        <a:chOff x="-69448" y="-5787"/>
                        <a:chExt cx="6678930" cy="4004841"/>
                      </a:xfrm>
                    </p:grpSpPr>
                    <p:sp>
                      <p:nvSpPr>
                        <p:cNvPr id="692" name="Google Shape;692;p55"/>
                        <p:cNvSpPr/>
                        <p:nvPr/>
                      </p:nvSpPr>
                      <p:spPr>
                        <a:xfrm>
                          <a:off x="-69448" y="-5787"/>
                          <a:ext cx="6678930" cy="4004841"/>
                        </a:xfrm>
                        <a:prstGeom prst="rect">
                          <a:avLst/>
                        </a:prstGeom>
                        <a:solidFill>
                          <a:srgbClr val="D8E2F3"/>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None/>
                          </a:pPr>
                          <a:r>
                            <a:rPr lang="en-US" sz="1200">
                              <a:solidFill>
                                <a:schemeClr val="lt1"/>
                              </a:solidFill>
                              <a:latin typeface="Calibri"/>
                              <a:ea typeface="Calibri"/>
                              <a:cs typeface="Calibri"/>
                              <a:sym typeface="Calibri"/>
                            </a:rPr>
                            <a:t> </a:t>
                          </a:r>
                          <a:endParaRPr/>
                        </a:p>
                      </p:txBody>
                    </p:sp>
                    <p:sp>
                      <p:nvSpPr>
                        <p:cNvPr id="693" name="Google Shape;693;p55"/>
                        <p:cNvSpPr/>
                        <p:nvPr/>
                      </p:nvSpPr>
                      <p:spPr>
                        <a:xfrm>
                          <a:off x="318304" y="1331089"/>
                          <a:ext cx="3757188" cy="397510"/>
                        </a:xfrm>
                        <a:prstGeom prst="rect">
                          <a:avLst/>
                        </a:prstGeom>
                        <a:solidFill>
                          <a:srgbClr val="FFF2CC"/>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None/>
                          </a:pPr>
                          <a:r>
                            <a:rPr lang="en-US" sz="1200" b="1">
                              <a:solidFill>
                                <a:srgbClr val="FF0000"/>
                              </a:solidFill>
                              <a:latin typeface="Calibri"/>
                              <a:ea typeface="Calibri"/>
                              <a:cs typeface="Calibri"/>
                              <a:sym typeface="Calibri"/>
                            </a:rPr>
                            <a:t>Broker Port 8000</a:t>
                          </a:r>
                          <a:endParaRPr sz="1200">
                            <a:solidFill>
                              <a:schemeClr val="lt1"/>
                            </a:solidFill>
                            <a:latin typeface="Calibri"/>
                            <a:ea typeface="Calibri"/>
                            <a:cs typeface="Calibri"/>
                            <a:sym typeface="Calibri"/>
                          </a:endParaRPr>
                        </a:p>
                      </p:txBody>
                    </p:sp>
                    <p:sp>
                      <p:nvSpPr>
                        <p:cNvPr id="694" name="Google Shape;694;p55"/>
                        <p:cNvSpPr/>
                        <p:nvPr/>
                      </p:nvSpPr>
                      <p:spPr>
                        <a:xfrm>
                          <a:off x="4236334" y="1331089"/>
                          <a:ext cx="2163099" cy="397510"/>
                        </a:xfrm>
                        <a:prstGeom prst="rect">
                          <a:avLst/>
                        </a:prstGeom>
                        <a:solidFill>
                          <a:srgbClr val="FFF2CC"/>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None/>
                          </a:pPr>
                          <a:r>
                            <a:rPr lang="en-US" sz="1200" b="1">
                              <a:solidFill>
                                <a:srgbClr val="FF0000"/>
                              </a:solidFill>
                              <a:latin typeface="Calibri"/>
                              <a:ea typeface="Calibri"/>
                              <a:cs typeface="Calibri"/>
                              <a:sym typeface="Calibri"/>
                            </a:rPr>
                            <a:t>Broker Port 1884</a:t>
                          </a:r>
                          <a:endParaRPr sz="1200">
                            <a:solidFill>
                              <a:schemeClr val="lt1"/>
                            </a:solidFill>
                            <a:latin typeface="Calibri"/>
                            <a:ea typeface="Calibri"/>
                            <a:cs typeface="Calibri"/>
                            <a:sym typeface="Calibri"/>
                          </a:endParaRPr>
                        </a:p>
                      </p:txBody>
                    </p:sp>
                    <p:sp>
                      <p:nvSpPr>
                        <p:cNvPr id="695" name="Google Shape;695;p55"/>
                        <p:cNvSpPr/>
                        <p:nvPr/>
                      </p:nvSpPr>
                      <p:spPr>
                        <a:xfrm>
                          <a:off x="318304" y="2164466"/>
                          <a:ext cx="1383527" cy="485029"/>
                        </a:xfrm>
                        <a:prstGeom prst="rect">
                          <a:avLst/>
                        </a:prstGeom>
                        <a:solidFill>
                          <a:srgbClr val="E1EFD8"/>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None/>
                          </a:pPr>
                          <a:r>
                            <a:rPr lang="en-US" sz="1200" b="1">
                              <a:solidFill>
                                <a:srgbClr val="70AD47"/>
                              </a:solidFill>
                              <a:latin typeface="Calibri"/>
                              <a:ea typeface="Calibri"/>
                              <a:cs typeface="Calibri"/>
                              <a:sym typeface="Calibri"/>
                            </a:rPr>
                            <a:t>WEB APPLICATION</a:t>
                          </a:r>
                          <a:endParaRPr sz="1200">
                            <a:solidFill>
                              <a:schemeClr val="lt1"/>
                            </a:solidFill>
                            <a:latin typeface="Calibri"/>
                            <a:ea typeface="Calibri"/>
                            <a:cs typeface="Calibri"/>
                            <a:sym typeface="Calibri"/>
                          </a:endParaRPr>
                        </a:p>
                      </p:txBody>
                    </p:sp>
                    <p:sp>
                      <p:nvSpPr>
                        <p:cNvPr id="696" name="Google Shape;696;p55"/>
                        <p:cNvSpPr/>
                        <p:nvPr/>
                      </p:nvSpPr>
                      <p:spPr>
                        <a:xfrm>
                          <a:off x="1886674" y="2181828"/>
                          <a:ext cx="1383527" cy="485029"/>
                        </a:xfrm>
                        <a:prstGeom prst="rect">
                          <a:avLst/>
                        </a:prstGeom>
                        <a:solidFill>
                          <a:srgbClr val="E1EFD8"/>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None/>
                          </a:pPr>
                          <a:r>
                            <a:rPr lang="en-US" sz="1200" b="1">
                              <a:solidFill>
                                <a:srgbClr val="70AD47"/>
                              </a:solidFill>
                              <a:latin typeface="Calibri"/>
                              <a:ea typeface="Calibri"/>
                              <a:cs typeface="Calibri"/>
                              <a:sym typeface="Calibri"/>
                            </a:rPr>
                            <a:t>SERVER</a:t>
                          </a:r>
                          <a:endParaRPr sz="1200">
                            <a:solidFill>
                              <a:schemeClr val="lt1"/>
                            </a:solidFill>
                            <a:latin typeface="Calibri"/>
                            <a:ea typeface="Calibri"/>
                            <a:cs typeface="Calibri"/>
                            <a:sym typeface="Calibri"/>
                          </a:endParaRPr>
                        </a:p>
                      </p:txBody>
                    </p:sp>
                    <p:sp>
                      <p:nvSpPr>
                        <p:cNvPr id="697" name="Google Shape;697;p55"/>
                        <p:cNvSpPr/>
                        <p:nvPr/>
                      </p:nvSpPr>
                      <p:spPr>
                        <a:xfrm>
                          <a:off x="3426107" y="2176041"/>
                          <a:ext cx="1383527" cy="485029"/>
                        </a:xfrm>
                        <a:prstGeom prst="rect">
                          <a:avLst/>
                        </a:prstGeom>
                        <a:solidFill>
                          <a:srgbClr val="E1EFD8"/>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None/>
                          </a:pPr>
                          <a:r>
                            <a:rPr lang="en-US" sz="1200" b="1">
                              <a:solidFill>
                                <a:srgbClr val="70AD47"/>
                              </a:solidFill>
                              <a:latin typeface="Calibri"/>
                              <a:ea typeface="Calibri"/>
                              <a:cs typeface="Calibri"/>
                              <a:sym typeface="Calibri"/>
                            </a:rPr>
                            <a:t>AUTOPILOT</a:t>
                          </a:r>
                          <a:endParaRPr sz="1200">
                            <a:solidFill>
                              <a:schemeClr val="lt1"/>
                            </a:solidFill>
                            <a:latin typeface="Calibri"/>
                            <a:ea typeface="Calibri"/>
                            <a:cs typeface="Calibri"/>
                            <a:sym typeface="Calibri"/>
                          </a:endParaRPr>
                        </a:p>
                      </p:txBody>
                    </p:sp>
                    <p:sp>
                      <p:nvSpPr>
                        <p:cNvPr id="698" name="Google Shape;698;p55"/>
                        <p:cNvSpPr/>
                        <p:nvPr/>
                      </p:nvSpPr>
                      <p:spPr>
                        <a:xfrm>
                          <a:off x="4971327" y="2170253"/>
                          <a:ext cx="1391478" cy="485029"/>
                        </a:xfrm>
                        <a:prstGeom prst="rect">
                          <a:avLst/>
                        </a:prstGeom>
                        <a:solidFill>
                          <a:srgbClr val="E1EFD8"/>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None/>
                          </a:pPr>
                          <a:r>
                            <a:rPr lang="en-US" sz="1200" b="1">
                              <a:solidFill>
                                <a:srgbClr val="70AD47"/>
                              </a:solidFill>
                              <a:latin typeface="Calibri"/>
                              <a:ea typeface="Calibri"/>
                              <a:cs typeface="Calibri"/>
                              <a:sym typeface="Calibri"/>
                            </a:rPr>
                            <a:t>MISSION PLANNER</a:t>
                          </a:r>
                          <a:endParaRPr sz="1200">
                            <a:solidFill>
                              <a:schemeClr val="lt1"/>
                            </a:solidFill>
                            <a:latin typeface="Calibri"/>
                            <a:ea typeface="Calibri"/>
                            <a:cs typeface="Calibri"/>
                            <a:sym typeface="Calibri"/>
                          </a:endParaRPr>
                        </a:p>
                      </p:txBody>
                    </p:sp>
                    <p:cxnSp>
                      <p:nvCxnSpPr>
                        <p:cNvPr id="699" name="Google Shape;699;p55"/>
                        <p:cNvCxnSpPr/>
                        <p:nvPr/>
                      </p:nvCxnSpPr>
                      <p:spPr>
                        <a:xfrm rot="10800000" flipH="1">
                          <a:off x="978061" y="1911511"/>
                          <a:ext cx="3046491" cy="2471"/>
                        </a:xfrm>
                        <a:prstGeom prst="straightConnector1">
                          <a:avLst/>
                        </a:prstGeom>
                        <a:noFill/>
                        <a:ln w="28575" cap="flat" cmpd="sng">
                          <a:solidFill>
                            <a:srgbClr val="FF0000"/>
                          </a:solidFill>
                          <a:prstDash val="solid"/>
                          <a:miter lim="800000"/>
                          <a:headEnd type="none" w="sm" len="sm"/>
                          <a:tailEnd type="none" w="sm" len="sm"/>
                        </a:ln>
                      </p:spPr>
                    </p:cxnSp>
                    <p:cxnSp>
                      <p:nvCxnSpPr>
                        <p:cNvPr id="700" name="Google Shape;700;p55"/>
                        <p:cNvCxnSpPr/>
                        <p:nvPr/>
                      </p:nvCxnSpPr>
                      <p:spPr>
                        <a:xfrm>
                          <a:off x="2426584" y="1724628"/>
                          <a:ext cx="0" cy="189120"/>
                        </a:xfrm>
                        <a:prstGeom prst="straightConnector1">
                          <a:avLst/>
                        </a:prstGeom>
                        <a:noFill/>
                        <a:ln w="28575" cap="flat" cmpd="sng">
                          <a:solidFill>
                            <a:srgbClr val="FF0000"/>
                          </a:solidFill>
                          <a:prstDash val="solid"/>
                          <a:miter lim="800000"/>
                          <a:headEnd type="none" w="sm" len="sm"/>
                          <a:tailEnd type="none" w="sm" len="sm"/>
                        </a:ln>
                      </p:spPr>
                    </p:cxnSp>
                    <p:cxnSp>
                      <p:nvCxnSpPr>
                        <p:cNvPr id="701" name="Google Shape;701;p55"/>
                        <p:cNvCxnSpPr/>
                        <p:nvPr/>
                      </p:nvCxnSpPr>
                      <p:spPr>
                        <a:xfrm flipH="1">
                          <a:off x="973238" y="1904035"/>
                          <a:ext cx="4527" cy="262550"/>
                        </a:xfrm>
                        <a:prstGeom prst="straightConnector1">
                          <a:avLst/>
                        </a:prstGeom>
                        <a:noFill/>
                        <a:ln w="19050" cap="flat" cmpd="sng">
                          <a:solidFill>
                            <a:srgbClr val="FF0000"/>
                          </a:solidFill>
                          <a:prstDash val="solid"/>
                          <a:miter lim="800000"/>
                          <a:headEnd type="none" w="sm" len="sm"/>
                          <a:tailEnd type="triangle" w="med" len="med"/>
                        </a:ln>
                      </p:spPr>
                    </p:cxnSp>
                    <p:cxnSp>
                      <p:nvCxnSpPr>
                        <p:cNvPr id="702" name="Google Shape;702;p55"/>
                        <p:cNvCxnSpPr/>
                        <p:nvPr/>
                      </p:nvCxnSpPr>
                      <p:spPr>
                        <a:xfrm flipH="1">
                          <a:off x="2593694" y="1915610"/>
                          <a:ext cx="4527" cy="262550"/>
                        </a:xfrm>
                        <a:prstGeom prst="straightConnector1">
                          <a:avLst/>
                        </a:prstGeom>
                        <a:noFill/>
                        <a:ln w="19050" cap="flat" cmpd="sng">
                          <a:solidFill>
                            <a:srgbClr val="FF0000"/>
                          </a:solidFill>
                          <a:prstDash val="solid"/>
                          <a:miter lim="800000"/>
                          <a:headEnd type="none" w="sm" len="sm"/>
                          <a:tailEnd type="triangle" w="med" len="med"/>
                        </a:ln>
                      </p:spPr>
                    </p:cxnSp>
                    <p:cxnSp>
                      <p:nvCxnSpPr>
                        <p:cNvPr id="703" name="Google Shape;703;p55"/>
                        <p:cNvCxnSpPr/>
                        <p:nvPr/>
                      </p:nvCxnSpPr>
                      <p:spPr>
                        <a:xfrm flipH="1">
                          <a:off x="4028955" y="1898248"/>
                          <a:ext cx="4527" cy="262550"/>
                        </a:xfrm>
                        <a:prstGeom prst="straightConnector1">
                          <a:avLst/>
                        </a:prstGeom>
                        <a:noFill/>
                        <a:ln w="19050" cap="flat" cmpd="sng">
                          <a:solidFill>
                            <a:srgbClr val="FF0000"/>
                          </a:solidFill>
                          <a:prstDash val="solid"/>
                          <a:miter lim="800000"/>
                          <a:headEnd type="none" w="sm" len="sm"/>
                          <a:tailEnd type="triangle" w="med" len="med"/>
                        </a:ln>
                      </p:spPr>
                    </p:cxnSp>
                    <p:cxnSp>
                      <p:nvCxnSpPr>
                        <p:cNvPr id="704" name="Google Shape;704;p55"/>
                        <p:cNvCxnSpPr/>
                        <p:nvPr/>
                      </p:nvCxnSpPr>
                      <p:spPr>
                        <a:xfrm>
                          <a:off x="4139638" y="1917298"/>
                          <a:ext cx="1534563" cy="3584"/>
                        </a:xfrm>
                        <a:prstGeom prst="straightConnector1">
                          <a:avLst/>
                        </a:prstGeom>
                        <a:noFill/>
                        <a:ln w="28575" cap="flat" cmpd="sng">
                          <a:solidFill>
                            <a:srgbClr val="FF0000"/>
                          </a:solidFill>
                          <a:prstDash val="solid"/>
                          <a:miter lim="800000"/>
                          <a:headEnd type="none" w="sm" len="sm"/>
                          <a:tailEnd type="none" w="sm" len="sm"/>
                        </a:ln>
                      </p:spPr>
                    </p:cxnSp>
                    <p:cxnSp>
                      <p:nvCxnSpPr>
                        <p:cNvPr id="705" name="Google Shape;705;p55"/>
                        <p:cNvCxnSpPr/>
                        <p:nvPr/>
                      </p:nvCxnSpPr>
                      <p:spPr>
                        <a:xfrm>
                          <a:off x="5297106" y="1713053"/>
                          <a:ext cx="0" cy="188595"/>
                        </a:xfrm>
                        <a:prstGeom prst="straightConnector1">
                          <a:avLst/>
                        </a:prstGeom>
                        <a:noFill/>
                        <a:ln w="28575" cap="flat" cmpd="sng">
                          <a:solidFill>
                            <a:srgbClr val="FF0000"/>
                          </a:solidFill>
                          <a:prstDash val="solid"/>
                          <a:miter lim="800000"/>
                          <a:headEnd type="none" w="sm" len="sm"/>
                          <a:tailEnd type="none" w="sm" len="sm"/>
                        </a:ln>
                      </p:spPr>
                    </p:cxnSp>
                    <p:cxnSp>
                      <p:nvCxnSpPr>
                        <p:cNvPr id="706" name="Google Shape;706;p55"/>
                        <p:cNvCxnSpPr/>
                        <p:nvPr/>
                      </p:nvCxnSpPr>
                      <p:spPr>
                        <a:xfrm flipH="1">
                          <a:off x="4133127" y="1904035"/>
                          <a:ext cx="4445" cy="262255"/>
                        </a:xfrm>
                        <a:prstGeom prst="straightConnector1">
                          <a:avLst/>
                        </a:prstGeom>
                        <a:noFill/>
                        <a:ln w="19050" cap="flat" cmpd="sng">
                          <a:solidFill>
                            <a:srgbClr val="FF0000"/>
                          </a:solidFill>
                          <a:prstDash val="solid"/>
                          <a:miter lim="800000"/>
                          <a:headEnd type="none" w="sm" len="sm"/>
                          <a:tailEnd type="triangle" w="med" len="med"/>
                        </a:ln>
                      </p:spPr>
                    </p:cxnSp>
                  </p:grpSp>
                  <p:cxnSp>
                    <p:nvCxnSpPr>
                      <p:cNvPr id="707" name="Google Shape;707;p55"/>
                      <p:cNvCxnSpPr/>
                      <p:nvPr/>
                    </p:nvCxnSpPr>
                    <p:spPr>
                      <a:xfrm flipH="1">
                        <a:off x="5666772" y="1915610"/>
                        <a:ext cx="4445" cy="262255"/>
                      </a:xfrm>
                      <a:prstGeom prst="straightConnector1">
                        <a:avLst/>
                      </a:prstGeom>
                      <a:noFill/>
                      <a:ln w="19050" cap="flat" cmpd="sng">
                        <a:solidFill>
                          <a:srgbClr val="FF0000"/>
                        </a:solidFill>
                        <a:prstDash val="solid"/>
                        <a:miter lim="800000"/>
                        <a:headEnd type="none" w="sm" len="sm"/>
                        <a:tailEnd type="triangle" w="med" len="med"/>
                      </a:ln>
                    </p:spPr>
                  </p:cxnSp>
                </p:grpSp>
                <p:pic>
                  <p:nvPicPr>
                    <p:cNvPr id="708" name="Google Shape;708;p55"/>
                    <p:cNvPicPr preferRelativeResize="0"/>
                    <p:nvPr/>
                  </p:nvPicPr>
                  <p:blipFill rotWithShape="1">
                    <a:blip r:embed="rId3">
                      <a:alphaModFix/>
                    </a:blip>
                    <a:srcRect/>
                    <a:stretch/>
                  </p:blipFill>
                  <p:spPr>
                    <a:xfrm>
                      <a:off x="3090441" y="121534"/>
                      <a:ext cx="971550" cy="1119505"/>
                    </a:xfrm>
                    <a:prstGeom prst="rect">
                      <a:avLst/>
                    </a:prstGeom>
                    <a:noFill/>
                    <a:ln>
                      <a:noFill/>
                    </a:ln>
                  </p:spPr>
                </p:pic>
                <p:pic>
                  <p:nvPicPr>
                    <p:cNvPr id="709" name="Google Shape;709;p55"/>
                    <p:cNvPicPr preferRelativeResize="0"/>
                    <p:nvPr/>
                  </p:nvPicPr>
                  <p:blipFill rotWithShape="1">
                    <a:blip r:embed="rId4">
                      <a:alphaModFix/>
                    </a:blip>
                    <a:srcRect t="-6" b="56600"/>
                    <a:stretch/>
                  </p:blipFill>
                  <p:spPr>
                    <a:xfrm>
                      <a:off x="5480614" y="850681"/>
                      <a:ext cx="908050" cy="451472"/>
                    </a:xfrm>
                    <a:prstGeom prst="rect">
                      <a:avLst/>
                    </a:prstGeom>
                    <a:noFill/>
                    <a:ln>
                      <a:noFill/>
                    </a:ln>
                  </p:spPr>
                </p:pic>
              </p:grpSp>
              <p:pic>
                <p:nvPicPr>
                  <p:cNvPr id="710" name="Google Shape;710;p55"/>
                  <p:cNvPicPr preferRelativeResize="0"/>
                  <p:nvPr/>
                </p:nvPicPr>
                <p:blipFill rotWithShape="1">
                  <a:blip r:embed="rId5">
                    <a:alphaModFix/>
                  </a:blip>
                  <a:srcRect/>
                  <a:stretch/>
                </p:blipFill>
                <p:spPr>
                  <a:xfrm>
                    <a:off x="4201610" y="138897"/>
                    <a:ext cx="1638300" cy="703580"/>
                  </a:xfrm>
                  <a:prstGeom prst="rect">
                    <a:avLst/>
                  </a:prstGeom>
                  <a:noFill/>
                  <a:ln>
                    <a:noFill/>
                  </a:ln>
                </p:spPr>
              </p:pic>
            </p:grpSp>
            <p:pic>
              <p:nvPicPr>
                <p:cNvPr id="711" name="Google Shape;711;p55"/>
                <p:cNvPicPr preferRelativeResize="0"/>
                <p:nvPr/>
              </p:nvPicPr>
              <p:blipFill rotWithShape="1">
                <a:blip r:embed="rId6">
                  <a:alphaModFix/>
                </a:blip>
                <a:srcRect/>
                <a:stretch/>
              </p:blipFill>
              <p:spPr>
                <a:xfrm>
                  <a:off x="272005" y="162045"/>
                  <a:ext cx="2743200" cy="1016000"/>
                </a:xfrm>
                <a:prstGeom prst="rect">
                  <a:avLst/>
                </a:prstGeom>
                <a:noFill/>
                <a:ln>
                  <a:noFill/>
                </a:ln>
              </p:spPr>
            </p:pic>
          </p:grpSp>
          <p:pic>
            <p:nvPicPr>
              <p:cNvPr id="712" name="Google Shape;712;p55" descr="Vue Js Logo Png, Transparent Png - kindpng"/>
              <p:cNvPicPr preferRelativeResize="0"/>
              <p:nvPr/>
            </p:nvPicPr>
            <p:blipFill rotWithShape="1">
              <a:blip r:embed="rId7">
                <a:alphaModFix/>
              </a:blip>
              <a:srcRect/>
              <a:stretch/>
            </p:blipFill>
            <p:spPr>
              <a:xfrm>
                <a:off x="254643" y="2928395"/>
                <a:ext cx="1452880" cy="619760"/>
              </a:xfrm>
              <a:prstGeom prst="rect">
                <a:avLst/>
              </a:prstGeom>
              <a:noFill/>
              <a:ln>
                <a:noFill/>
              </a:ln>
            </p:spPr>
          </p:pic>
          <p:pic>
            <p:nvPicPr>
              <p:cNvPr id="713" name="Google Shape;713;p55" descr="Python Logo – PNG e Vetor – Download de Logo"/>
              <p:cNvPicPr preferRelativeResize="0"/>
              <p:nvPr/>
            </p:nvPicPr>
            <p:blipFill rotWithShape="1">
              <a:blip r:embed="rId8">
                <a:alphaModFix/>
              </a:blip>
              <a:srcRect/>
              <a:stretch/>
            </p:blipFill>
            <p:spPr>
              <a:xfrm>
                <a:off x="2106593" y="2777924"/>
                <a:ext cx="931545" cy="1035685"/>
              </a:xfrm>
              <a:prstGeom prst="rect">
                <a:avLst/>
              </a:prstGeom>
              <a:noFill/>
              <a:ln>
                <a:noFill/>
              </a:ln>
            </p:spPr>
          </p:pic>
          <p:pic>
            <p:nvPicPr>
              <p:cNvPr id="714" name="Google Shape;714;p55" descr="Python Logo – PNG e Vetor – Download de Logo"/>
              <p:cNvPicPr preferRelativeResize="0"/>
              <p:nvPr/>
            </p:nvPicPr>
            <p:blipFill rotWithShape="1">
              <a:blip r:embed="rId8">
                <a:alphaModFix/>
              </a:blip>
              <a:srcRect/>
              <a:stretch/>
            </p:blipFill>
            <p:spPr>
              <a:xfrm>
                <a:off x="3669175" y="2760562"/>
                <a:ext cx="931545" cy="1035685"/>
              </a:xfrm>
              <a:prstGeom prst="rect">
                <a:avLst/>
              </a:prstGeom>
              <a:noFill/>
              <a:ln>
                <a:noFill/>
              </a:ln>
            </p:spPr>
          </p:pic>
        </p:grpSp>
        <p:pic>
          <p:nvPicPr>
            <p:cNvPr id="715" name="Google Shape;715;p55" descr="A screenshot of a computer&#10;&#10;Description automatically generated with low confidence"/>
            <p:cNvPicPr preferRelativeResize="0"/>
            <p:nvPr/>
          </p:nvPicPr>
          <p:blipFill rotWithShape="1">
            <a:blip r:embed="rId9">
              <a:alphaModFix/>
            </a:blip>
            <a:srcRect/>
            <a:stretch/>
          </p:blipFill>
          <p:spPr>
            <a:xfrm>
              <a:off x="4818542" y="2911033"/>
              <a:ext cx="1639570" cy="861695"/>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Shape 719"/>
        <p:cNvGrpSpPr/>
        <p:nvPr/>
      </p:nvGrpSpPr>
      <p:grpSpPr>
        <a:xfrm>
          <a:off x="0" y="0"/>
          <a:ext cx="0" cy="0"/>
          <a:chOff x="0" y="0"/>
          <a:chExt cx="0" cy="0"/>
        </a:xfrm>
      </p:grpSpPr>
      <p:sp>
        <p:nvSpPr>
          <p:cNvPr id="720" name="Google Shape;720;p56"/>
          <p:cNvSpPr txBox="1"/>
          <p:nvPr/>
        </p:nvSpPr>
        <p:spPr>
          <a:xfrm>
            <a:off x="1843015" y="454037"/>
            <a:ext cx="8505972" cy="76867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343F56"/>
                </a:solidFill>
                <a:latin typeface="Arial"/>
                <a:ea typeface="Arial"/>
                <a:cs typeface="Arial"/>
                <a:sym typeface="Arial"/>
              </a:rPr>
              <a:t>TESTS &amp; FLIGHTS</a:t>
            </a:r>
            <a:endParaRPr/>
          </a:p>
        </p:txBody>
      </p:sp>
      <p:sp>
        <p:nvSpPr>
          <p:cNvPr id="721" name="Google Shape;721;p56"/>
          <p:cNvSpPr txBox="1"/>
          <p:nvPr/>
        </p:nvSpPr>
        <p:spPr>
          <a:xfrm>
            <a:off x="4594370" y="289772"/>
            <a:ext cx="2867464" cy="226857"/>
          </a:xfrm>
          <a:prstGeom prst="rect">
            <a:avLst/>
          </a:prstGeom>
          <a:noFill/>
          <a:ln>
            <a:noFill/>
          </a:ln>
        </p:spPr>
        <p:txBody>
          <a:bodyPr spcFirstLastPara="1" wrap="square" lIns="0" tIns="0" rIns="0" bIns="0" anchor="t" anchorCtr="0">
            <a:spAutoFit/>
          </a:bodyPr>
          <a:lstStyle/>
          <a:p>
            <a:pPr marL="0" marR="0" lvl="0" indent="0" algn="ctr" rtl="0">
              <a:lnSpc>
                <a:spcPct val="139945"/>
              </a:lnSpc>
              <a:spcBef>
                <a:spcPts val="0"/>
              </a:spcBef>
              <a:spcAft>
                <a:spcPts val="0"/>
              </a:spcAft>
              <a:buNone/>
            </a:pPr>
            <a:r>
              <a:rPr lang="en-US" sz="1467">
                <a:solidFill>
                  <a:srgbClr val="343F56"/>
                </a:solidFill>
                <a:latin typeface="Arial"/>
                <a:ea typeface="Arial"/>
                <a:cs typeface="Arial"/>
                <a:sym typeface="Arial"/>
              </a:rPr>
              <a:t>PROJECT BODY</a:t>
            </a:r>
            <a:endParaRPr/>
          </a:p>
        </p:txBody>
      </p:sp>
      <p:sp>
        <p:nvSpPr>
          <p:cNvPr id="722" name="Google Shape;722;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343F56"/>
                </a:solidFill>
              </a:rPr>
              <a:t>29</a:t>
            </a:fld>
            <a:endParaRPr>
              <a:solidFill>
                <a:srgbClr val="343F56"/>
              </a:solidFill>
            </a:endParaRPr>
          </a:p>
        </p:txBody>
      </p:sp>
      <p:pic>
        <p:nvPicPr>
          <p:cNvPr id="723" name="Google Shape;723;p56"/>
          <p:cNvPicPr preferRelativeResize="0"/>
          <p:nvPr/>
        </p:nvPicPr>
        <p:blipFill rotWithShape="1">
          <a:blip r:embed="rId3">
            <a:alphaModFix/>
          </a:blip>
          <a:srcRect/>
          <a:stretch/>
        </p:blipFill>
        <p:spPr>
          <a:xfrm>
            <a:off x="5971872" y="3387488"/>
            <a:ext cx="5470526" cy="2903850"/>
          </a:xfrm>
          <a:prstGeom prst="rect">
            <a:avLst/>
          </a:prstGeom>
          <a:noFill/>
          <a:ln>
            <a:noFill/>
          </a:ln>
        </p:spPr>
      </p:pic>
      <p:sp>
        <p:nvSpPr>
          <p:cNvPr id="724" name="Google Shape;724;p56"/>
          <p:cNvSpPr txBox="1"/>
          <p:nvPr/>
        </p:nvSpPr>
        <p:spPr>
          <a:xfrm>
            <a:off x="7010463" y="1435000"/>
            <a:ext cx="3393300" cy="2174700"/>
          </a:xfrm>
          <a:prstGeom prst="rect">
            <a:avLst/>
          </a:prstGeom>
          <a:noFill/>
          <a:ln>
            <a:noFill/>
          </a:ln>
        </p:spPr>
        <p:txBody>
          <a:bodyPr spcFirstLastPara="1" wrap="square" lIns="91425" tIns="45700" rIns="91425" bIns="45700" anchor="t" anchorCtr="0">
            <a:noAutofit/>
          </a:bodyPr>
          <a:lstStyle/>
          <a:p>
            <a:pPr marL="457200" marR="0" lvl="0" indent="-336550" algn="l" rtl="0">
              <a:lnSpc>
                <a:spcPct val="115000"/>
              </a:lnSpc>
              <a:spcBef>
                <a:spcPts val="1000"/>
              </a:spcBef>
              <a:spcAft>
                <a:spcPts val="0"/>
              </a:spcAft>
              <a:buClr>
                <a:srgbClr val="343F56"/>
              </a:buClr>
              <a:buSzPts val="1700"/>
              <a:buFont typeface="Calibri"/>
              <a:buChar char="★"/>
            </a:pPr>
            <a:r>
              <a:rPr lang="en-US" sz="1700" b="1" i="1">
                <a:solidFill>
                  <a:srgbClr val="343F56"/>
                </a:solidFill>
                <a:latin typeface="Calibri"/>
                <a:ea typeface="Calibri"/>
                <a:cs typeface="Calibri"/>
                <a:sym typeface="Calibri"/>
              </a:rPr>
              <a:t>An algorithm that successfully stitches all images</a:t>
            </a:r>
            <a:endParaRPr sz="1800" b="1" i="1">
              <a:solidFill>
                <a:srgbClr val="343F56"/>
              </a:solidFill>
              <a:latin typeface="Calibri"/>
              <a:ea typeface="Calibri"/>
              <a:cs typeface="Calibri"/>
              <a:sym typeface="Calibri"/>
            </a:endParaRPr>
          </a:p>
          <a:p>
            <a:pPr marL="457200" marR="0" lvl="0" indent="-342900" algn="l" rtl="0">
              <a:lnSpc>
                <a:spcPct val="115000"/>
              </a:lnSpc>
              <a:spcBef>
                <a:spcPts val="1000"/>
              </a:spcBef>
              <a:spcAft>
                <a:spcPts val="0"/>
              </a:spcAft>
              <a:buClr>
                <a:srgbClr val="343F56"/>
              </a:buClr>
              <a:buSzPts val="1800"/>
              <a:buFont typeface="Calibri"/>
              <a:buChar char="★"/>
            </a:pPr>
            <a:r>
              <a:rPr lang="en-US" sz="1800" b="1" i="1">
                <a:solidFill>
                  <a:srgbClr val="343F56"/>
                </a:solidFill>
                <a:latin typeface="Calibri"/>
                <a:ea typeface="Calibri"/>
                <a:cs typeface="Calibri"/>
                <a:sym typeface="Calibri"/>
              </a:rPr>
              <a:t>Retains all details</a:t>
            </a:r>
            <a:endParaRPr sz="1800" b="1" i="1">
              <a:solidFill>
                <a:srgbClr val="343F56"/>
              </a:solidFill>
              <a:latin typeface="Calibri"/>
              <a:ea typeface="Calibri"/>
              <a:cs typeface="Calibri"/>
              <a:sym typeface="Calibri"/>
            </a:endParaRPr>
          </a:p>
          <a:p>
            <a:pPr marL="457200" marR="0" lvl="0" indent="-342900" algn="l" rtl="0">
              <a:lnSpc>
                <a:spcPct val="115000"/>
              </a:lnSpc>
              <a:spcBef>
                <a:spcPts val="1000"/>
              </a:spcBef>
              <a:spcAft>
                <a:spcPts val="0"/>
              </a:spcAft>
              <a:buClr>
                <a:srgbClr val="343F56"/>
              </a:buClr>
              <a:buSzPts val="1800"/>
              <a:buFont typeface="Calibri"/>
              <a:buChar char="★"/>
            </a:pPr>
            <a:r>
              <a:rPr lang="en-US" sz="1800" b="1" i="1">
                <a:solidFill>
                  <a:srgbClr val="343F56"/>
                </a:solidFill>
                <a:latin typeface="Calibri"/>
                <a:ea typeface="Calibri"/>
                <a:cs typeface="Calibri"/>
                <a:sym typeface="Calibri"/>
              </a:rPr>
              <a:t>Still needs improvement</a:t>
            </a:r>
            <a:endParaRPr sz="1800" b="1" i="1">
              <a:solidFill>
                <a:srgbClr val="343F56"/>
              </a:solidFill>
              <a:latin typeface="Calibri"/>
              <a:ea typeface="Calibri"/>
              <a:cs typeface="Calibri"/>
              <a:sym typeface="Calibri"/>
            </a:endParaRPr>
          </a:p>
          <a:p>
            <a:pPr marL="457200" marR="0" lvl="0" indent="-342900" algn="l" rtl="0">
              <a:lnSpc>
                <a:spcPct val="115000"/>
              </a:lnSpc>
              <a:spcBef>
                <a:spcPts val="1000"/>
              </a:spcBef>
              <a:spcAft>
                <a:spcPts val="1000"/>
              </a:spcAft>
              <a:buClr>
                <a:srgbClr val="343F56"/>
              </a:buClr>
              <a:buSzPts val="1800"/>
              <a:buFont typeface="Calibri"/>
              <a:buChar char="★"/>
            </a:pPr>
            <a:r>
              <a:rPr lang="en-US" sz="1800" b="1" i="1">
                <a:solidFill>
                  <a:srgbClr val="343F56"/>
                </a:solidFill>
                <a:latin typeface="Calibri"/>
                <a:ea typeface="Calibri"/>
                <a:cs typeface="Calibri"/>
                <a:sym typeface="Calibri"/>
              </a:rPr>
              <a:t>Use of OpenCV Stitcher</a:t>
            </a:r>
            <a:endParaRPr sz="1800" b="1" i="1">
              <a:solidFill>
                <a:srgbClr val="343F56"/>
              </a:solidFill>
              <a:latin typeface="Calibri"/>
              <a:ea typeface="Calibri"/>
              <a:cs typeface="Calibri"/>
              <a:sym typeface="Calibri"/>
            </a:endParaRPr>
          </a:p>
        </p:txBody>
      </p:sp>
      <p:pic>
        <p:nvPicPr>
          <p:cNvPr id="725" name="Google Shape;725;p56"/>
          <p:cNvPicPr preferRelativeResize="0"/>
          <p:nvPr/>
        </p:nvPicPr>
        <p:blipFill>
          <a:blip r:embed="rId4">
            <a:alphaModFix/>
          </a:blip>
          <a:stretch>
            <a:fillRect/>
          </a:stretch>
        </p:blipFill>
        <p:spPr>
          <a:xfrm>
            <a:off x="752200" y="1574452"/>
            <a:ext cx="5000724" cy="4781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3"/>
                                        </p:tgtEl>
                                        <p:attrNameLst>
                                          <p:attrName>style.visibility</p:attrName>
                                        </p:attrNameLst>
                                      </p:cBhvr>
                                      <p:to>
                                        <p:strVal val="visible"/>
                                      </p:to>
                                    </p:set>
                                    <p:animEffect transition="in" filter="fade">
                                      <p:cBhvr>
                                        <p:cTn id="7" dur="500"/>
                                        <p:tgtEl>
                                          <p:spTgt spid="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Shape 213"/>
        <p:cNvGrpSpPr/>
        <p:nvPr/>
      </p:nvGrpSpPr>
      <p:grpSpPr>
        <a:xfrm>
          <a:off x="0" y="0"/>
          <a:ext cx="0" cy="0"/>
          <a:chOff x="0" y="0"/>
          <a:chExt cx="0" cy="0"/>
        </a:xfrm>
      </p:grpSpPr>
      <p:grpSp>
        <p:nvGrpSpPr>
          <p:cNvPr id="214" name="Google Shape;214;p30"/>
          <p:cNvGrpSpPr/>
          <p:nvPr/>
        </p:nvGrpSpPr>
        <p:grpSpPr>
          <a:xfrm>
            <a:off x="-301740" y="-451068"/>
            <a:ext cx="2422754" cy="7683175"/>
            <a:chOff x="0" y="-38100"/>
            <a:chExt cx="957137" cy="3035328"/>
          </a:xfrm>
        </p:grpSpPr>
        <p:sp>
          <p:nvSpPr>
            <p:cNvPr id="215" name="Google Shape;215;p30"/>
            <p:cNvSpPr/>
            <p:nvPr/>
          </p:nvSpPr>
          <p:spPr>
            <a:xfrm>
              <a:off x="0" y="0"/>
              <a:ext cx="957137" cy="2997228"/>
            </a:xfrm>
            <a:custGeom>
              <a:avLst/>
              <a:gdLst/>
              <a:ahLst/>
              <a:cxnLst/>
              <a:rect l="l" t="t" r="r" b="b"/>
              <a:pathLst>
                <a:path w="957137" h="2997228" extrusionOk="0">
                  <a:moveTo>
                    <a:pt x="0" y="0"/>
                  </a:moveTo>
                  <a:lnTo>
                    <a:pt x="957137" y="0"/>
                  </a:lnTo>
                  <a:lnTo>
                    <a:pt x="957137" y="2997228"/>
                  </a:lnTo>
                  <a:lnTo>
                    <a:pt x="0" y="2997228"/>
                  </a:lnTo>
                  <a:close/>
                </a:path>
              </a:pathLst>
            </a:custGeom>
            <a:solidFill>
              <a:srgbClr val="343F56"/>
            </a:solidFill>
            <a:ln>
              <a:noFill/>
            </a:ln>
          </p:spPr>
        </p:sp>
        <p:sp>
          <p:nvSpPr>
            <p:cNvPr id="216" name="Google Shape;216;p30"/>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217" name="Google Shape;217;p30"/>
          <p:cNvSpPr txBox="1"/>
          <p:nvPr/>
        </p:nvSpPr>
        <p:spPr>
          <a:xfrm rot="-5400000">
            <a:off x="-1719357" y="3039150"/>
            <a:ext cx="5486400" cy="7797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F5E6CA"/>
                </a:solidFill>
                <a:latin typeface="Arial"/>
                <a:ea typeface="Arial"/>
                <a:cs typeface="Arial"/>
                <a:sym typeface="Arial"/>
              </a:rPr>
              <a:t>WHO </a:t>
            </a:r>
            <a:r>
              <a:rPr lang="en-US" sz="5066">
                <a:solidFill>
                  <a:srgbClr val="F5E6CA"/>
                </a:solidFill>
              </a:rPr>
              <a:t>ARE WE</a:t>
            </a:r>
            <a:r>
              <a:rPr lang="en-US" sz="5066">
                <a:solidFill>
                  <a:srgbClr val="F5E6CA"/>
                </a:solidFill>
                <a:latin typeface="Arial"/>
                <a:ea typeface="Arial"/>
                <a:cs typeface="Arial"/>
                <a:sym typeface="Arial"/>
              </a:rPr>
              <a:t> ?</a:t>
            </a:r>
            <a:endParaRPr/>
          </a:p>
        </p:txBody>
      </p:sp>
      <p:cxnSp>
        <p:nvCxnSpPr>
          <p:cNvPr id="218" name="Google Shape;218;p30"/>
          <p:cNvCxnSpPr/>
          <p:nvPr/>
        </p:nvCxnSpPr>
        <p:spPr>
          <a:xfrm>
            <a:off x="6096000" y="900756"/>
            <a:ext cx="5410200" cy="0"/>
          </a:xfrm>
          <a:prstGeom prst="straightConnector1">
            <a:avLst/>
          </a:prstGeom>
          <a:noFill/>
          <a:ln w="38100" cap="flat" cmpd="sng">
            <a:solidFill>
              <a:srgbClr val="343F56"/>
            </a:solidFill>
            <a:prstDash val="solid"/>
            <a:round/>
            <a:headEnd type="none" w="sm" len="sm"/>
            <a:tailEnd type="none" w="sm" len="sm"/>
          </a:ln>
        </p:spPr>
      </p:cxnSp>
      <p:sp>
        <p:nvSpPr>
          <p:cNvPr id="219" name="Google Shape;219;p30"/>
          <p:cNvSpPr/>
          <p:nvPr/>
        </p:nvSpPr>
        <p:spPr>
          <a:xfrm>
            <a:off x="2784049" y="1805975"/>
            <a:ext cx="3484024" cy="3381632"/>
          </a:xfrm>
          <a:custGeom>
            <a:avLst/>
            <a:gdLst/>
            <a:ahLst/>
            <a:cxnLst/>
            <a:rect l="l" t="t" r="r" b="b"/>
            <a:pathLst>
              <a:path w="2007284" h="1637132" extrusionOk="0">
                <a:moveTo>
                  <a:pt x="0" y="0"/>
                </a:moveTo>
                <a:lnTo>
                  <a:pt x="2007284" y="0"/>
                </a:lnTo>
                <a:lnTo>
                  <a:pt x="2007284" y="1637132"/>
                </a:lnTo>
                <a:lnTo>
                  <a:pt x="0" y="1637132"/>
                </a:lnTo>
                <a:close/>
              </a:path>
            </a:pathLst>
          </a:custGeom>
          <a:solidFill>
            <a:srgbClr val="343F56"/>
          </a:solidFill>
          <a:ln>
            <a:noFill/>
          </a:ln>
        </p:spPr>
      </p:sp>
      <p:sp>
        <p:nvSpPr>
          <p:cNvPr id="220" name="Google Shape;22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343F56"/>
                </a:solidFill>
              </a:rPr>
              <a:t>3</a:t>
            </a:fld>
            <a:endParaRPr>
              <a:solidFill>
                <a:srgbClr val="343F56"/>
              </a:solidFill>
            </a:endParaRPr>
          </a:p>
        </p:txBody>
      </p:sp>
      <p:sp>
        <p:nvSpPr>
          <p:cNvPr id="221" name="Google Shape;221;p30"/>
          <p:cNvSpPr txBox="1"/>
          <p:nvPr/>
        </p:nvSpPr>
        <p:spPr>
          <a:xfrm>
            <a:off x="3546179" y="787327"/>
            <a:ext cx="2388644" cy="226857"/>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Arial"/>
                <a:ea typeface="Arial"/>
                <a:cs typeface="Arial"/>
                <a:sym typeface="Arial"/>
              </a:rPr>
              <a:t>INTRODUCTION</a:t>
            </a:r>
            <a:endParaRPr/>
          </a:p>
        </p:txBody>
      </p:sp>
      <p:grpSp>
        <p:nvGrpSpPr>
          <p:cNvPr id="222" name="Google Shape;222;p30"/>
          <p:cNvGrpSpPr/>
          <p:nvPr/>
        </p:nvGrpSpPr>
        <p:grpSpPr>
          <a:xfrm>
            <a:off x="7660154" y="1864884"/>
            <a:ext cx="3495593" cy="1757606"/>
            <a:chOff x="0" y="-38100"/>
            <a:chExt cx="1692303" cy="850900"/>
          </a:xfrm>
        </p:grpSpPr>
        <p:sp>
          <p:nvSpPr>
            <p:cNvPr id="223" name="Google Shape;223;p30"/>
            <p:cNvSpPr/>
            <p:nvPr/>
          </p:nvSpPr>
          <p:spPr>
            <a:xfrm>
              <a:off x="0" y="0"/>
              <a:ext cx="1692303" cy="235466"/>
            </a:xfrm>
            <a:custGeom>
              <a:avLst/>
              <a:gdLst/>
              <a:ahLst/>
              <a:cxnLst/>
              <a:rect l="l" t="t" r="r" b="b"/>
              <a:pathLst>
                <a:path w="1692303" h="235466" extrusionOk="0">
                  <a:moveTo>
                    <a:pt x="0" y="0"/>
                  </a:moveTo>
                  <a:lnTo>
                    <a:pt x="1692303" y="0"/>
                  </a:lnTo>
                  <a:lnTo>
                    <a:pt x="1692303" y="235466"/>
                  </a:lnTo>
                  <a:lnTo>
                    <a:pt x="0" y="235466"/>
                  </a:lnTo>
                  <a:close/>
                </a:path>
              </a:pathLst>
            </a:custGeom>
            <a:solidFill>
              <a:srgbClr val="343F56"/>
            </a:solidFill>
            <a:ln>
              <a:noFill/>
            </a:ln>
          </p:spPr>
        </p:sp>
        <p:sp>
          <p:nvSpPr>
            <p:cNvPr id="224" name="Google Shape;224;p30"/>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225" name="Google Shape;225;p30"/>
          <p:cNvGrpSpPr/>
          <p:nvPr/>
        </p:nvGrpSpPr>
        <p:grpSpPr>
          <a:xfrm>
            <a:off x="7660154" y="3155675"/>
            <a:ext cx="3495593" cy="1757606"/>
            <a:chOff x="0" y="-38100"/>
            <a:chExt cx="1692303" cy="850900"/>
          </a:xfrm>
        </p:grpSpPr>
        <p:sp>
          <p:nvSpPr>
            <p:cNvPr id="226" name="Google Shape;226;p30"/>
            <p:cNvSpPr/>
            <p:nvPr/>
          </p:nvSpPr>
          <p:spPr>
            <a:xfrm>
              <a:off x="0" y="0"/>
              <a:ext cx="1692303" cy="235466"/>
            </a:xfrm>
            <a:custGeom>
              <a:avLst/>
              <a:gdLst/>
              <a:ahLst/>
              <a:cxnLst/>
              <a:rect l="l" t="t" r="r" b="b"/>
              <a:pathLst>
                <a:path w="1692303" h="235466" extrusionOk="0">
                  <a:moveTo>
                    <a:pt x="0" y="0"/>
                  </a:moveTo>
                  <a:lnTo>
                    <a:pt x="1692303" y="0"/>
                  </a:lnTo>
                  <a:lnTo>
                    <a:pt x="1692303" y="235466"/>
                  </a:lnTo>
                  <a:lnTo>
                    <a:pt x="0" y="235466"/>
                  </a:lnTo>
                  <a:close/>
                </a:path>
              </a:pathLst>
            </a:custGeom>
            <a:solidFill>
              <a:srgbClr val="343F56"/>
            </a:solidFill>
            <a:ln>
              <a:noFill/>
            </a:ln>
          </p:spPr>
        </p:sp>
        <p:sp>
          <p:nvSpPr>
            <p:cNvPr id="227" name="Google Shape;227;p30"/>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228" name="Google Shape;228;p30"/>
          <p:cNvGrpSpPr/>
          <p:nvPr/>
        </p:nvGrpSpPr>
        <p:grpSpPr>
          <a:xfrm>
            <a:off x="7660154" y="2498917"/>
            <a:ext cx="3495593" cy="1757606"/>
            <a:chOff x="0" y="-38100"/>
            <a:chExt cx="1692303" cy="850900"/>
          </a:xfrm>
        </p:grpSpPr>
        <p:sp>
          <p:nvSpPr>
            <p:cNvPr id="229" name="Google Shape;229;p30"/>
            <p:cNvSpPr/>
            <p:nvPr/>
          </p:nvSpPr>
          <p:spPr>
            <a:xfrm>
              <a:off x="0" y="0"/>
              <a:ext cx="1692303" cy="235466"/>
            </a:xfrm>
            <a:custGeom>
              <a:avLst/>
              <a:gdLst/>
              <a:ahLst/>
              <a:cxnLst/>
              <a:rect l="l" t="t" r="r" b="b"/>
              <a:pathLst>
                <a:path w="1692303" h="235466" extrusionOk="0">
                  <a:moveTo>
                    <a:pt x="0" y="0"/>
                  </a:moveTo>
                  <a:lnTo>
                    <a:pt x="1692303" y="0"/>
                  </a:lnTo>
                  <a:lnTo>
                    <a:pt x="1692303" y="235466"/>
                  </a:lnTo>
                  <a:lnTo>
                    <a:pt x="0" y="235466"/>
                  </a:lnTo>
                  <a:close/>
                </a:path>
              </a:pathLst>
            </a:custGeom>
            <a:solidFill>
              <a:srgbClr val="000000">
                <a:alpha val="0"/>
              </a:srgbClr>
            </a:solidFill>
            <a:ln w="38100" cap="flat" cmpd="sng">
              <a:solidFill>
                <a:srgbClr val="343F5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 name="Google Shape;230;p30"/>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231" name="Google Shape;231;p30"/>
          <p:cNvSpPr/>
          <p:nvPr/>
        </p:nvSpPr>
        <p:spPr>
          <a:xfrm>
            <a:off x="7660154" y="3878285"/>
            <a:ext cx="3495593" cy="486375"/>
          </a:xfrm>
          <a:custGeom>
            <a:avLst/>
            <a:gdLst/>
            <a:ahLst/>
            <a:cxnLst/>
            <a:rect l="l" t="t" r="r" b="b"/>
            <a:pathLst>
              <a:path w="1692303" h="235466" extrusionOk="0">
                <a:moveTo>
                  <a:pt x="0" y="0"/>
                </a:moveTo>
                <a:lnTo>
                  <a:pt x="1692303" y="0"/>
                </a:lnTo>
                <a:lnTo>
                  <a:pt x="1692303" y="235466"/>
                </a:lnTo>
                <a:lnTo>
                  <a:pt x="0" y="235466"/>
                </a:lnTo>
                <a:close/>
              </a:path>
            </a:pathLst>
          </a:custGeom>
          <a:solidFill>
            <a:srgbClr val="000000">
              <a:alpha val="0"/>
            </a:srgbClr>
          </a:solidFill>
          <a:ln w="38100" cap="flat" cmpd="sng">
            <a:solidFill>
              <a:srgbClr val="343F56"/>
            </a:solidFill>
            <a:prstDash val="solid"/>
            <a:round/>
            <a:headEnd type="none" w="sm" len="sm"/>
            <a:tailEnd type="none" w="sm" len="sm"/>
          </a:ln>
        </p:spPr>
      </p:sp>
      <p:sp>
        <p:nvSpPr>
          <p:cNvPr id="232" name="Google Shape;232;p30"/>
          <p:cNvSpPr txBox="1"/>
          <p:nvPr/>
        </p:nvSpPr>
        <p:spPr>
          <a:xfrm>
            <a:off x="8024089" y="2031086"/>
            <a:ext cx="2767800" cy="277200"/>
          </a:xfrm>
          <a:prstGeom prst="rect">
            <a:avLst/>
          </a:prstGeom>
          <a:noFill/>
          <a:ln>
            <a:noFill/>
          </a:ln>
        </p:spPr>
        <p:txBody>
          <a:bodyPr spcFirstLastPara="1" wrap="square" lIns="0" tIns="0" rIns="0" bIns="0" anchor="t" anchorCtr="0">
            <a:spAutoFit/>
          </a:bodyPr>
          <a:lstStyle/>
          <a:p>
            <a:pPr marL="0" marR="0" lvl="0" indent="0" algn="ctr" rtl="0">
              <a:lnSpc>
                <a:spcPct val="118444"/>
              </a:lnSpc>
              <a:spcBef>
                <a:spcPts val="0"/>
              </a:spcBef>
              <a:spcAft>
                <a:spcPts val="0"/>
              </a:spcAft>
              <a:buNone/>
            </a:pPr>
            <a:r>
              <a:rPr lang="en-US" sz="1800">
                <a:solidFill>
                  <a:srgbClr val="F5E6CA"/>
                </a:solidFill>
                <a:latin typeface="Roboto"/>
                <a:ea typeface="Roboto"/>
                <a:cs typeface="Roboto"/>
                <a:sym typeface="Roboto"/>
              </a:rPr>
              <a:t>French Student</a:t>
            </a:r>
            <a:endParaRPr/>
          </a:p>
        </p:txBody>
      </p:sp>
      <p:sp>
        <p:nvSpPr>
          <p:cNvPr id="233" name="Google Shape;233;p30"/>
          <p:cNvSpPr txBox="1"/>
          <p:nvPr/>
        </p:nvSpPr>
        <p:spPr>
          <a:xfrm>
            <a:off x="8024089" y="3321000"/>
            <a:ext cx="2767800" cy="277200"/>
          </a:xfrm>
          <a:prstGeom prst="rect">
            <a:avLst/>
          </a:prstGeom>
          <a:noFill/>
          <a:ln>
            <a:noFill/>
          </a:ln>
        </p:spPr>
        <p:txBody>
          <a:bodyPr spcFirstLastPara="1" wrap="square" lIns="0" tIns="0" rIns="0" bIns="0" anchor="t" anchorCtr="0">
            <a:spAutoFit/>
          </a:bodyPr>
          <a:lstStyle/>
          <a:p>
            <a:pPr marL="0" marR="0" lvl="0" indent="0" algn="ctr" rtl="0">
              <a:lnSpc>
                <a:spcPct val="118444"/>
              </a:lnSpc>
              <a:spcBef>
                <a:spcPts val="0"/>
              </a:spcBef>
              <a:spcAft>
                <a:spcPts val="0"/>
              </a:spcAft>
              <a:buNone/>
            </a:pPr>
            <a:r>
              <a:rPr lang="en-US" sz="1800">
                <a:solidFill>
                  <a:srgbClr val="F5E6CA"/>
                </a:solidFill>
                <a:latin typeface="Roboto"/>
                <a:ea typeface="Roboto"/>
                <a:cs typeface="Roboto"/>
                <a:sym typeface="Roboto"/>
              </a:rPr>
              <a:t>Drone related path</a:t>
            </a:r>
            <a:endParaRPr/>
          </a:p>
        </p:txBody>
      </p:sp>
      <p:sp>
        <p:nvSpPr>
          <p:cNvPr id="234" name="Google Shape;234;p30"/>
          <p:cNvSpPr txBox="1"/>
          <p:nvPr/>
        </p:nvSpPr>
        <p:spPr>
          <a:xfrm>
            <a:off x="8276743" y="2675875"/>
            <a:ext cx="2262300" cy="277200"/>
          </a:xfrm>
          <a:prstGeom prst="rect">
            <a:avLst/>
          </a:prstGeom>
          <a:noFill/>
          <a:ln>
            <a:noFill/>
          </a:ln>
        </p:spPr>
        <p:txBody>
          <a:bodyPr spcFirstLastPara="1" wrap="square" lIns="0" tIns="0" rIns="0" bIns="0" anchor="t" anchorCtr="0">
            <a:spAutoFit/>
          </a:bodyPr>
          <a:lstStyle/>
          <a:p>
            <a:pPr marL="0" marR="0" lvl="0" indent="0" algn="ctr" rtl="0">
              <a:lnSpc>
                <a:spcPct val="118444"/>
              </a:lnSpc>
              <a:spcBef>
                <a:spcPts val="0"/>
              </a:spcBef>
              <a:spcAft>
                <a:spcPts val="0"/>
              </a:spcAft>
              <a:buNone/>
            </a:pPr>
            <a:r>
              <a:rPr lang="en-US" sz="1800">
                <a:solidFill>
                  <a:srgbClr val="343F56"/>
                </a:solidFill>
                <a:latin typeface="Roboto"/>
                <a:ea typeface="Roboto"/>
                <a:cs typeface="Roboto"/>
                <a:sym typeface="Roboto"/>
              </a:rPr>
              <a:t>ENAC</a:t>
            </a:r>
            <a:endParaRPr/>
          </a:p>
        </p:txBody>
      </p:sp>
      <p:sp>
        <p:nvSpPr>
          <p:cNvPr id="235" name="Google Shape;235;p30"/>
          <p:cNvSpPr txBox="1"/>
          <p:nvPr/>
        </p:nvSpPr>
        <p:spPr>
          <a:xfrm>
            <a:off x="8276743" y="3965788"/>
            <a:ext cx="2262300" cy="277200"/>
          </a:xfrm>
          <a:prstGeom prst="rect">
            <a:avLst/>
          </a:prstGeom>
          <a:noFill/>
          <a:ln>
            <a:noFill/>
          </a:ln>
        </p:spPr>
        <p:txBody>
          <a:bodyPr spcFirstLastPara="1" wrap="square" lIns="0" tIns="0" rIns="0" bIns="0" anchor="t" anchorCtr="0">
            <a:spAutoFit/>
          </a:bodyPr>
          <a:lstStyle/>
          <a:p>
            <a:pPr marL="0" marR="0" lvl="0" indent="0" algn="ctr" rtl="0">
              <a:lnSpc>
                <a:spcPct val="118444"/>
              </a:lnSpc>
              <a:spcBef>
                <a:spcPts val="0"/>
              </a:spcBef>
              <a:spcAft>
                <a:spcPts val="0"/>
              </a:spcAft>
              <a:buNone/>
            </a:pPr>
            <a:r>
              <a:rPr lang="en-US" sz="1800">
                <a:solidFill>
                  <a:srgbClr val="343F56"/>
                </a:solidFill>
                <a:latin typeface="Roboto"/>
                <a:ea typeface="Roboto"/>
                <a:cs typeface="Roboto"/>
                <a:sym typeface="Roboto"/>
              </a:rPr>
              <a:t>Double Degree</a:t>
            </a:r>
            <a:endParaRPr/>
          </a:p>
        </p:txBody>
      </p:sp>
      <p:pic>
        <p:nvPicPr>
          <p:cNvPr id="236" name="Google Shape;236;p30" descr="A person in a suit&#10;&#10;Description automatically generated with medium confidence"/>
          <p:cNvPicPr preferRelativeResize="0"/>
          <p:nvPr/>
        </p:nvPicPr>
        <p:blipFill rotWithShape="1">
          <a:blip r:embed="rId3">
            <a:alphaModFix/>
          </a:blip>
          <a:srcRect l="28118" t="8559" r="26222" b="23511"/>
          <a:stretch/>
        </p:blipFill>
        <p:spPr>
          <a:xfrm>
            <a:off x="3266646" y="2314488"/>
            <a:ext cx="2518830" cy="2498184"/>
          </a:xfrm>
          <a:prstGeom prst="rect">
            <a:avLst/>
          </a:prstGeom>
          <a:noFill/>
          <a:ln>
            <a:noFill/>
          </a:ln>
        </p:spPr>
      </p:pic>
      <p:grpSp>
        <p:nvGrpSpPr>
          <p:cNvPr id="237" name="Google Shape;237;p30"/>
          <p:cNvGrpSpPr/>
          <p:nvPr/>
        </p:nvGrpSpPr>
        <p:grpSpPr>
          <a:xfrm>
            <a:off x="7660154" y="4446752"/>
            <a:ext cx="3495593" cy="1757606"/>
            <a:chOff x="0" y="-38100"/>
            <a:chExt cx="1692303" cy="850900"/>
          </a:xfrm>
        </p:grpSpPr>
        <p:sp>
          <p:nvSpPr>
            <p:cNvPr id="238" name="Google Shape;238;p30"/>
            <p:cNvSpPr/>
            <p:nvPr/>
          </p:nvSpPr>
          <p:spPr>
            <a:xfrm>
              <a:off x="0" y="0"/>
              <a:ext cx="1692303" cy="235466"/>
            </a:xfrm>
            <a:custGeom>
              <a:avLst/>
              <a:gdLst/>
              <a:ahLst/>
              <a:cxnLst/>
              <a:rect l="l" t="t" r="r" b="b"/>
              <a:pathLst>
                <a:path w="1692303" h="235466" extrusionOk="0">
                  <a:moveTo>
                    <a:pt x="0" y="0"/>
                  </a:moveTo>
                  <a:lnTo>
                    <a:pt x="1692303" y="0"/>
                  </a:lnTo>
                  <a:lnTo>
                    <a:pt x="1692303" y="235466"/>
                  </a:lnTo>
                  <a:lnTo>
                    <a:pt x="0" y="235466"/>
                  </a:lnTo>
                  <a:close/>
                </a:path>
              </a:pathLst>
            </a:custGeom>
            <a:solidFill>
              <a:srgbClr val="343F56"/>
            </a:solidFill>
            <a:ln>
              <a:noFill/>
            </a:ln>
          </p:spPr>
        </p:sp>
        <p:sp>
          <p:nvSpPr>
            <p:cNvPr id="239" name="Google Shape;239;p30"/>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240" name="Google Shape;240;p30"/>
          <p:cNvSpPr txBox="1"/>
          <p:nvPr/>
        </p:nvSpPr>
        <p:spPr>
          <a:xfrm>
            <a:off x="7955198" y="4632966"/>
            <a:ext cx="2767723" cy="269304"/>
          </a:xfrm>
          <a:prstGeom prst="rect">
            <a:avLst/>
          </a:prstGeom>
          <a:noFill/>
          <a:ln>
            <a:noFill/>
          </a:ln>
        </p:spPr>
        <p:txBody>
          <a:bodyPr spcFirstLastPara="1" wrap="square" lIns="0" tIns="0" rIns="0" bIns="0" anchor="t" anchorCtr="0">
            <a:spAutoFit/>
          </a:bodyPr>
          <a:lstStyle/>
          <a:p>
            <a:pPr marL="0" marR="0" lvl="0" indent="0" algn="ctr" rtl="0">
              <a:lnSpc>
                <a:spcPct val="118444"/>
              </a:lnSpc>
              <a:spcBef>
                <a:spcPts val="0"/>
              </a:spcBef>
              <a:spcAft>
                <a:spcPts val="0"/>
              </a:spcAft>
              <a:buNone/>
            </a:pPr>
            <a:r>
              <a:rPr lang="en-US" sz="1800">
                <a:solidFill>
                  <a:srgbClr val="F5E6CA"/>
                </a:solidFill>
                <a:latin typeface="Roboto"/>
                <a:ea typeface="Roboto"/>
                <a:cs typeface="Roboto"/>
                <a:sym typeface="Roboto"/>
              </a:rPr>
              <a:t>Future ATFCM expert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7"/>
          <p:cNvSpPr/>
          <p:nvPr/>
        </p:nvSpPr>
        <p:spPr>
          <a:xfrm>
            <a:off x="4100453" y="4509811"/>
            <a:ext cx="3991093" cy="1523105"/>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343F56"/>
                </a:solidFill>
                <a:latin typeface="Arial"/>
                <a:ea typeface="Arial"/>
                <a:cs typeface="Arial"/>
                <a:sym typeface="Arial"/>
              </a:rPr>
              <a:t>LIMITS</a:t>
            </a:r>
            <a:endParaRPr/>
          </a:p>
        </p:txBody>
      </p:sp>
      <p:sp>
        <p:nvSpPr>
          <p:cNvPr id="731" name="Google Shape;731;p57"/>
          <p:cNvSpPr/>
          <p:nvPr/>
        </p:nvSpPr>
        <p:spPr>
          <a:xfrm>
            <a:off x="7121311" y="2139891"/>
            <a:ext cx="3991093" cy="1523105"/>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343F56"/>
                </a:solidFill>
                <a:latin typeface="Arial"/>
                <a:ea typeface="Arial"/>
                <a:cs typeface="Arial"/>
                <a:sym typeface="Arial"/>
              </a:rPr>
              <a:t>LIMITS</a:t>
            </a:r>
            <a:endParaRPr/>
          </a:p>
        </p:txBody>
      </p:sp>
      <p:sp>
        <p:nvSpPr>
          <p:cNvPr id="732" name="Google Shape;732;p57"/>
          <p:cNvSpPr/>
          <p:nvPr/>
        </p:nvSpPr>
        <p:spPr>
          <a:xfrm>
            <a:off x="1198746" y="2139892"/>
            <a:ext cx="3991093" cy="1523105"/>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343F56"/>
                </a:solidFill>
                <a:latin typeface="Arial"/>
                <a:ea typeface="Arial"/>
                <a:cs typeface="Arial"/>
                <a:sym typeface="Arial"/>
              </a:rPr>
              <a:t>LIMITS</a:t>
            </a:r>
            <a:endParaRPr/>
          </a:p>
        </p:txBody>
      </p:sp>
      <p:sp>
        <p:nvSpPr>
          <p:cNvPr id="733" name="Google Shape;733;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734" name="Google Shape;734;p57"/>
          <p:cNvSpPr txBox="1"/>
          <p:nvPr/>
        </p:nvSpPr>
        <p:spPr>
          <a:xfrm>
            <a:off x="1843015" y="454037"/>
            <a:ext cx="8505972" cy="76867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F5E6CA"/>
                </a:solidFill>
                <a:latin typeface="Arial"/>
                <a:ea typeface="Arial"/>
                <a:cs typeface="Arial"/>
                <a:sym typeface="Arial"/>
              </a:rPr>
              <a:t>EVOLUTIONS</a:t>
            </a:r>
            <a:endParaRPr/>
          </a:p>
        </p:txBody>
      </p:sp>
      <p:sp>
        <p:nvSpPr>
          <p:cNvPr id="735" name="Google Shape;735;p57"/>
          <p:cNvSpPr txBox="1"/>
          <p:nvPr/>
        </p:nvSpPr>
        <p:spPr>
          <a:xfrm>
            <a:off x="4594370" y="289772"/>
            <a:ext cx="2867464" cy="226857"/>
          </a:xfrm>
          <a:prstGeom prst="rect">
            <a:avLst/>
          </a:prstGeom>
          <a:noFill/>
          <a:ln>
            <a:noFill/>
          </a:ln>
        </p:spPr>
        <p:txBody>
          <a:bodyPr spcFirstLastPara="1" wrap="square" lIns="0" tIns="0" rIns="0" bIns="0" anchor="t" anchorCtr="0">
            <a:spAutoFit/>
          </a:bodyPr>
          <a:lstStyle/>
          <a:p>
            <a:pPr marL="0" marR="0" lvl="0" indent="0" algn="ctr" rtl="0">
              <a:lnSpc>
                <a:spcPct val="139945"/>
              </a:lnSpc>
              <a:spcBef>
                <a:spcPts val="0"/>
              </a:spcBef>
              <a:spcAft>
                <a:spcPts val="0"/>
              </a:spcAft>
              <a:buNone/>
            </a:pPr>
            <a:r>
              <a:rPr lang="en-US" sz="1467">
                <a:solidFill>
                  <a:srgbClr val="F5E6CA"/>
                </a:solidFill>
                <a:latin typeface="Arial"/>
                <a:ea typeface="Arial"/>
                <a:cs typeface="Arial"/>
                <a:sym typeface="Arial"/>
              </a:rPr>
              <a:t>EVOLUTIONS</a:t>
            </a:r>
            <a:endParaRPr/>
          </a:p>
        </p:txBody>
      </p:sp>
      <p:sp>
        <p:nvSpPr>
          <p:cNvPr id="736" name="Google Shape;736;p57"/>
          <p:cNvSpPr/>
          <p:nvPr/>
        </p:nvSpPr>
        <p:spPr>
          <a:xfrm>
            <a:off x="1139172" y="2069525"/>
            <a:ext cx="3991093" cy="1523105"/>
          </a:xfrm>
          <a:prstGeom prst="ellipse">
            <a:avLst/>
          </a:prstGeom>
          <a:solidFill>
            <a:srgbClr val="F5E6C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343F56"/>
                </a:solidFill>
                <a:latin typeface="Arial"/>
                <a:ea typeface="Arial"/>
                <a:cs typeface="Arial"/>
                <a:sym typeface="Arial"/>
              </a:rPr>
              <a:t>LIMITS</a:t>
            </a:r>
            <a:endParaRPr/>
          </a:p>
        </p:txBody>
      </p:sp>
      <p:sp>
        <p:nvSpPr>
          <p:cNvPr id="737" name="Google Shape;737;p57"/>
          <p:cNvSpPr/>
          <p:nvPr/>
        </p:nvSpPr>
        <p:spPr>
          <a:xfrm>
            <a:off x="7061737" y="2069524"/>
            <a:ext cx="3991093" cy="1523105"/>
          </a:xfrm>
          <a:prstGeom prst="ellipse">
            <a:avLst/>
          </a:prstGeom>
          <a:solidFill>
            <a:srgbClr val="F5E6C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343F56"/>
                </a:solidFill>
                <a:latin typeface="Arial"/>
                <a:ea typeface="Arial"/>
                <a:cs typeface="Arial"/>
                <a:sym typeface="Arial"/>
              </a:rPr>
              <a:t>FUTURE</a:t>
            </a:r>
            <a:endParaRPr/>
          </a:p>
        </p:txBody>
      </p:sp>
      <p:sp>
        <p:nvSpPr>
          <p:cNvPr id="738" name="Google Shape;738;p57"/>
          <p:cNvSpPr/>
          <p:nvPr/>
        </p:nvSpPr>
        <p:spPr>
          <a:xfrm>
            <a:off x="4032555" y="4439444"/>
            <a:ext cx="3991093" cy="1523105"/>
          </a:xfrm>
          <a:prstGeom prst="ellipse">
            <a:avLst/>
          </a:prstGeom>
          <a:solidFill>
            <a:srgbClr val="F5E6CA"/>
          </a:solidFill>
          <a:ln w="12700" cap="flat" cmpd="sng">
            <a:solidFill>
              <a:srgbClr val="F5E6C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343F56"/>
                </a:solidFill>
                <a:latin typeface="Arial"/>
                <a:ea typeface="Arial"/>
                <a:cs typeface="Arial"/>
                <a:sym typeface="Arial"/>
              </a:rPr>
              <a:t>EVOLUTIONS SINCE THE REPORT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744" name="Google Shape;744;p58"/>
          <p:cNvSpPr txBox="1"/>
          <p:nvPr/>
        </p:nvSpPr>
        <p:spPr>
          <a:xfrm>
            <a:off x="-130796" y="454037"/>
            <a:ext cx="12453594" cy="155914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5066">
                <a:solidFill>
                  <a:srgbClr val="F5E6CA"/>
                </a:solidFill>
                <a:latin typeface="Arial"/>
                <a:ea typeface="Arial"/>
                <a:cs typeface="Arial"/>
                <a:sym typeface="Arial"/>
              </a:rPr>
              <a:t>EVOLUTIONS SINCE THE REPORT</a:t>
            </a:r>
            <a:endParaRPr/>
          </a:p>
        </p:txBody>
      </p:sp>
      <p:sp>
        <p:nvSpPr>
          <p:cNvPr id="745" name="Google Shape;745;p58"/>
          <p:cNvSpPr txBox="1"/>
          <p:nvPr/>
        </p:nvSpPr>
        <p:spPr>
          <a:xfrm>
            <a:off x="4594370" y="289772"/>
            <a:ext cx="2867464" cy="226857"/>
          </a:xfrm>
          <a:prstGeom prst="rect">
            <a:avLst/>
          </a:prstGeom>
          <a:noFill/>
          <a:ln>
            <a:noFill/>
          </a:ln>
        </p:spPr>
        <p:txBody>
          <a:bodyPr spcFirstLastPara="1" wrap="square" lIns="0" tIns="0" rIns="0" bIns="0" anchor="t" anchorCtr="0">
            <a:spAutoFit/>
          </a:bodyPr>
          <a:lstStyle/>
          <a:p>
            <a:pPr marL="0" marR="0" lvl="0" indent="0" algn="ctr" rtl="0">
              <a:lnSpc>
                <a:spcPct val="139945"/>
              </a:lnSpc>
              <a:spcBef>
                <a:spcPts val="0"/>
              </a:spcBef>
              <a:spcAft>
                <a:spcPts val="0"/>
              </a:spcAft>
              <a:buNone/>
            </a:pPr>
            <a:r>
              <a:rPr lang="en-US" sz="1467">
                <a:solidFill>
                  <a:srgbClr val="F5E6CA"/>
                </a:solidFill>
                <a:latin typeface="Arial"/>
                <a:ea typeface="Arial"/>
                <a:cs typeface="Arial"/>
                <a:sym typeface="Arial"/>
              </a:rPr>
              <a:t>EVOLUTIONS</a:t>
            </a:r>
            <a:endParaRPr/>
          </a:p>
        </p:txBody>
      </p:sp>
      <p:grpSp>
        <p:nvGrpSpPr>
          <p:cNvPr id="746" name="Google Shape;746;p58"/>
          <p:cNvGrpSpPr/>
          <p:nvPr/>
        </p:nvGrpSpPr>
        <p:grpSpPr>
          <a:xfrm>
            <a:off x="1551954" y="1501183"/>
            <a:ext cx="9104695" cy="4459787"/>
            <a:chOff x="1551954" y="1501183"/>
            <a:chExt cx="9104695" cy="4459787"/>
          </a:xfrm>
        </p:grpSpPr>
        <p:grpSp>
          <p:nvGrpSpPr>
            <p:cNvPr id="747" name="Google Shape;747;p58"/>
            <p:cNvGrpSpPr/>
            <p:nvPr/>
          </p:nvGrpSpPr>
          <p:grpSpPr>
            <a:xfrm>
              <a:off x="1551954" y="1501183"/>
              <a:ext cx="9104695" cy="4459787"/>
              <a:chOff x="1551954" y="1501183"/>
              <a:chExt cx="9104695" cy="4459787"/>
            </a:xfrm>
          </p:grpSpPr>
          <p:sp>
            <p:nvSpPr>
              <p:cNvPr id="748" name="Google Shape;748;p58"/>
              <p:cNvSpPr/>
              <p:nvPr/>
            </p:nvSpPr>
            <p:spPr>
              <a:xfrm>
                <a:off x="1704354" y="1653583"/>
                <a:ext cx="8952295" cy="4307387"/>
              </a:xfrm>
              <a:custGeom>
                <a:avLst/>
                <a:gdLst/>
                <a:ahLst/>
                <a:cxnLst/>
                <a:rect l="l" t="t" r="r" b="b"/>
                <a:pathLst>
                  <a:path w="2067118" h="510497" extrusionOk="0">
                    <a:moveTo>
                      <a:pt x="0" y="0"/>
                    </a:moveTo>
                    <a:lnTo>
                      <a:pt x="2067118" y="0"/>
                    </a:lnTo>
                    <a:lnTo>
                      <a:pt x="2067118" y="510497"/>
                    </a:lnTo>
                    <a:lnTo>
                      <a:pt x="0" y="510497"/>
                    </a:lnTo>
                    <a:close/>
                  </a:path>
                </a:pathLst>
              </a:custGeom>
              <a:solidFill>
                <a:schemeClr val="dk1"/>
              </a:solidFill>
              <a:ln>
                <a:noFill/>
              </a:ln>
            </p:spPr>
          </p:sp>
          <p:sp>
            <p:nvSpPr>
              <p:cNvPr id="749" name="Google Shape;749;p58"/>
              <p:cNvSpPr/>
              <p:nvPr/>
            </p:nvSpPr>
            <p:spPr>
              <a:xfrm>
                <a:off x="1551954" y="1501183"/>
                <a:ext cx="8952295" cy="4307387"/>
              </a:xfrm>
              <a:custGeom>
                <a:avLst/>
                <a:gdLst/>
                <a:ahLst/>
                <a:cxnLst/>
                <a:rect l="l" t="t" r="r" b="b"/>
                <a:pathLst>
                  <a:path w="2067118" h="510497" extrusionOk="0">
                    <a:moveTo>
                      <a:pt x="0" y="0"/>
                    </a:moveTo>
                    <a:lnTo>
                      <a:pt x="2067118" y="0"/>
                    </a:lnTo>
                    <a:lnTo>
                      <a:pt x="2067118" y="510497"/>
                    </a:lnTo>
                    <a:lnTo>
                      <a:pt x="0" y="510497"/>
                    </a:lnTo>
                    <a:close/>
                  </a:path>
                </a:pathLst>
              </a:custGeom>
              <a:solidFill>
                <a:srgbClr val="F5E6CA"/>
              </a:solidFill>
              <a:ln>
                <a:noFill/>
              </a:ln>
            </p:spPr>
            <p:txBody>
              <a:bodyPr spcFirstLastPara="1" wrap="square" lIns="91425" tIns="45700" rIns="91425" bIns="45700" anchor="ctr" anchorCtr="0">
                <a:noAutofit/>
              </a:bodyPr>
              <a:lstStyle/>
              <a:p>
                <a:pPr marL="0" marR="0" lvl="0" indent="0" algn="ctr" rtl="0">
                  <a:lnSpc>
                    <a:spcPct val="250000"/>
                  </a:lnSpc>
                  <a:spcBef>
                    <a:spcPts val="0"/>
                  </a:spcBef>
                  <a:spcAft>
                    <a:spcPts val="0"/>
                  </a:spcAft>
                  <a:buNone/>
                </a:pPr>
                <a:endParaRPr sz="2000" b="1" i="1">
                  <a:solidFill>
                    <a:srgbClr val="343F56"/>
                  </a:solidFill>
                  <a:latin typeface="Roboto"/>
                  <a:ea typeface="Roboto"/>
                  <a:cs typeface="Roboto"/>
                  <a:sym typeface="Roboto"/>
                </a:endParaRPr>
              </a:p>
            </p:txBody>
          </p:sp>
        </p:grpSp>
        <p:sp>
          <p:nvSpPr>
            <p:cNvPr id="750" name="Google Shape;750;p58"/>
            <p:cNvSpPr txBox="1"/>
            <p:nvPr/>
          </p:nvSpPr>
          <p:spPr>
            <a:xfrm>
              <a:off x="1704353" y="1653584"/>
              <a:ext cx="8644633" cy="3890568"/>
            </a:xfrm>
            <a:prstGeom prst="rect">
              <a:avLst/>
            </a:prstGeom>
            <a:noFill/>
            <a:ln>
              <a:noFill/>
            </a:ln>
          </p:spPr>
          <p:txBody>
            <a:bodyPr spcFirstLastPara="1" wrap="square" lIns="0" tIns="0" rIns="0" bIns="0" anchor="ctr" anchorCtr="0">
              <a:noAutofit/>
            </a:bodyPr>
            <a:lstStyle/>
            <a:p>
              <a:pPr marL="0" marR="0" lvl="0" indent="0" algn="ctr" rtl="0">
                <a:lnSpc>
                  <a:spcPct val="139659"/>
                </a:lnSpc>
                <a:spcBef>
                  <a:spcPts val="0"/>
                </a:spcBef>
                <a:spcAft>
                  <a:spcPts val="0"/>
                </a:spcAft>
                <a:buNone/>
              </a:pPr>
              <a:endParaRPr sz="1470">
                <a:solidFill>
                  <a:srgbClr val="343F56"/>
                </a:solidFill>
                <a:latin typeface="Roboto"/>
                <a:ea typeface="Roboto"/>
                <a:cs typeface="Roboto"/>
                <a:sym typeface="Roboto"/>
              </a:endParaRPr>
            </a:p>
          </p:txBody>
        </p:sp>
      </p:grpSp>
      <p:sp>
        <p:nvSpPr>
          <p:cNvPr id="751" name="Google Shape;751;p58"/>
          <p:cNvSpPr txBox="1"/>
          <p:nvPr/>
        </p:nvSpPr>
        <p:spPr>
          <a:xfrm>
            <a:off x="1984075" y="2054296"/>
            <a:ext cx="8223850" cy="3150120"/>
          </a:xfrm>
          <a:prstGeom prst="rect">
            <a:avLst/>
          </a:prstGeom>
          <a:no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1800" b="1" i="1">
                <a:solidFill>
                  <a:srgbClr val="343F56"/>
                </a:solidFill>
                <a:latin typeface="Roboto"/>
                <a:ea typeface="Roboto"/>
                <a:cs typeface="Roboto"/>
                <a:sym typeface="Roboto"/>
              </a:rPr>
              <a:t>First step of the lateral Stitching</a:t>
            </a:r>
            <a:endParaRPr/>
          </a:p>
          <a:p>
            <a:pPr marL="0" marR="0" lvl="0" indent="0" algn="ctr" rtl="0">
              <a:lnSpc>
                <a:spcPct val="150000"/>
              </a:lnSpc>
              <a:spcBef>
                <a:spcPts val="0"/>
              </a:spcBef>
              <a:spcAft>
                <a:spcPts val="0"/>
              </a:spcAft>
              <a:buNone/>
            </a:pPr>
            <a:endParaRPr sz="1800" b="1" i="1">
              <a:solidFill>
                <a:srgbClr val="343F56"/>
              </a:solidFill>
              <a:latin typeface="Roboto"/>
              <a:ea typeface="Roboto"/>
              <a:cs typeface="Roboto"/>
              <a:sym typeface="Roboto"/>
            </a:endParaRPr>
          </a:p>
          <a:p>
            <a:pPr marL="0" marR="0" lvl="0" indent="0" algn="ctr" rtl="0">
              <a:lnSpc>
                <a:spcPct val="150000"/>
              </a:lnSpc>
              <a:spcBef>
                <a:spcPts val="0"/>
              </a:spcBef>
              <a:spcAft>
                <a:spcPts val="0"/>
              </a:spcAft>
              <a:buNone/>
            </a:pPr>
            <a:r>
              <a:rPr lang="en-US" sz="1800" b="1" i="1">
                <a:solidFill>
                  <a:srgbClr val="343F56"/>
                </a:solidFill>
                <a:latin typeface="Roboto"/>
                <a:ea typeface="Roboto"/>
                <a:cs typeface="Roboto"/>
                <a:sym typeface="Roboto"/>
              </a:rPr>
              <a:t>Working on putting the results of the stitching on the application</a:t>
            </a:r>
            <a:endParaRPr sz="1800" b="1" i="1">
              <a:solidFill>
                <a:srgbClr val="343F56"/>
              </a:solidFill>
              <a:latin typeface="Roboto"/>
              <a:ea typeface="Roboto"/>
              <a:cs typeface="Roboto"/>
              <a:sym typeface="Roboto"/>
            </a:endParaRPr>
          </a:p>
          <a:p>
            <a:pPr marL="0" marR="0" lvl="0" indent="0" algn="ctr" rtl="0">
              <a:lnSpc>
                <a:spcPct val="150000"/>
              </a:lnSpc>
              <a:spcBef>
                <a:spcPts val="0"/>
              </a:spcBef>
              <a:spcAft>
                <a:spcPts val="0"/>
              </a:spcAft>
              <a:buNone/>
            </a:pPr>
            <a:endParaRPr sz="1800" b="1" i="1">
              <a:solidFill>
                <a:srgbClr val="343F56"/>
              </a:solidFill>
              <a:latin typeface="Roboto"/>
              <a:ea typeface="Roboto"/>
              <a:cs typeface="Roboto"/>
              <a:sym typeface="Roboto"/>
            </a:endParaRPr>
          </a:p>
          <a:p>
            <a:pPr marL="0" marR="0" lvl="0" indent="0" algn="ctr" rtl="0">
              <a:lnSpc>
                <a:spcPct val="150000"/>
              </a:lnSpc>
              <a:spcBef>
                <a:spcPts val="0"/>
              </a:spcBef>
              <a:spcAft>
                <a:spcPts val="0"/>
              </a:spcAft>
              <a:buNone/>
            </a:pPr>
            <a:r>
              <a:rPr lang="en-US" sz="1800" b="1" i="1">
                <a:solidFill>
                  <a:srgbClr val="343F56"/>
                </a:solidFill>
                <a:latin typeface="Roboto"/>
                <a:ea typeface="Roboto"/>
                <a:cs typeface="Roboto"/>
                <a:sym typeface="Roboto"/>
              </a:rPr>
              <a:t>Add multi-band blending and center-point strategy to the stitching program</a:t>
            </a:r>
            <a:endParaRPr sz="1800" b="1" i="1">
              <a:solidFill>
                <a:srgbClr val="343F56"/>
              </a:solidFill>
              <a:latin typeface="Roboto"/>
              <a:ea typeface="Roboto"/>
              <a:cs typeface="Roboto"/>
              <a:sym typeface="Roboto"/>
            </a:endParaRPr>
          </a:p>
          <a:p>
            <a:pPr marL="0" marR="0" lvl="0" indent="0" algn="ctr" rtl="0">
              <a:lnSpc>
                <a:spcPct val="150000"/>
              </a:lnSpc>
              <a:spcBef>
                <a:spcPts val="0"/>
              </a:spcBef>
              <a:spcAft>
                <a:spcPts val="0"/>
              </a:spcAft>
              <a:buNone/>
            </a:pPr>
            <a:endParaRPr sz="1800" b="1" i="1">
              <a:solidFill>
                <a:srgbClr val="343F56"/>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757" name="Google Shape;757;p59"/>
          <p:cNvSpPr txBox="1"/>
          <p:nvPr/>
        </p:nvSpPr>
        <p:spPr>
          <a:xfrm>
            <a:off x="1843015" y="454037"/>
            <a:ext cx="8505972" cy="76867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F5E6CA"/>
                </a:solidFill>
                <a:latin typeface="Arial"/>
                <a:ea typeface="Arial"/>
                <a:cs typeface="Arial"/>
                <a:sym typeface="Arial"/>
              </a:rPr>
              <a:t>LIMITS</a:t>
            </a:r>
            <a:endParaRPr/>
          </a:p>
        </p:txBody>
      </p:sp>
      <p:sp>
        <p:nvSpPr>
          <p:cNvPr id="758" name="Google Shape;758;p59"/>
          <p:cNvSpPr txBox="1"/>
          <p:nvPr/>
        </p:nvSpPr>
        <p:spPr>
          <a:xfrm>
            <a:off x="4594370" y="289772"/>
            <a:ext cx="2867464" cy="226857"/>
          </a:xfrm>
          <a:prstGeom prst="rect">
            <a:avLst/>
          </a:prstGeom>
          <a:noFill/>
          <a:ln>
            <a:noFill/>
          </a:ln>
        </p:spPr>
        <p:txBody>
          <a:bodyPr spcFirstLastPara="1" wrap="square" lIns="0" tIns="0" rIns="0" bIns="0" anchor="t" anchorCtr="0">
            <a:spAutoFit/>
          </a:bodyPr>
          <a:lstStyle/>
          <a:p>
            <a:pPr marL="0" marR="0" lvl="0" indent="0" algn="ctr" rtl="0">
              <a:lnSpc>
                <a:spcPct val="139945"/>
              </a:lnSpc>
              <a:spcBef>
                <a:spcPts val="0"/>
              </a:spcBef>
              <a:spcAft>
                <a:spcPts val="0"/>
              </a:spcAft>
              <a:buNone/>
            </a:pPr>
            <a:r>
              <a:rPr lang="en-US" sz="1467">
                <a:solidFill>
                  <a:srgbClr val="F5E6CA"/>
                </a:solidFill>
                <a:latin typeface="Arial"/>
                <a:ea typeface="Arial"/>
                <a:cs typeface="Arial"/>
                <a:sym typeface="Arial"/>
              </a:rPr>
              <a:t>EVOLUTIONS</a:t>
            </a:r>
            <a:endParaRPr/>
          </a:p>
        </p:txBody>
      </p:sp>
      <p:grpSp>
        <p:nvGrpSpPr>
          <p:cNvPr id="759" name="Google Shape;759;p59"/>
          <p:cNvGrpSpPr/>
          <p:nvPr/>
        </p:nvGrpSpPr>
        <p:grpSpPr>
          <a:xfrm>
            <a:off x="1551954" y="1501183"/>
            <a:ext cx="9104695" cy="4459787"/>
            <a:chOff x="1551954" y="1501183"/>
            <a:chExt cx="9104695" cy="4459787"/>
          </a:xfrm>
        </p:grpSpPr>
        <p:grpSp>
          <p:nvGrpSpPr>
            <p:cNvPr id="760" name="Google Shape;760;p59"/>
            <p:cNvGrpSpPr/>
            <p:nvPr/>
          </p:nvGrpSpPr>
          <p:grpSpPr>
            <a:xfrm>
              <a:off x="1551954" y="1501183"/>
              <a:ext cx="9104695" cy="4459787"/>
              <a:chOff x="1551954" y="1501183"/>
              <a:chExt cx="9104695" cy="4459787"/>
            </a:xfrm>
          </p:grpSpPr>
          <p:sp>
            <p:nvSpPr>
              <p:cNvPr id="761" name="Google Shape;761;p59"/>
              <p:cNvSpPr/>
              <p:nvPr/>
            </p:nvSpPr>
            <p:spPr>
              <a:xfrm>
                <a:off x="1704354" y="1653583"/>
                <a:ext cx="8952295" cy="4307387"/>
              </a:xfrm>
              <a:custGeom>
                <a:avLst/>
                <a:gdLst/>
                <a:ahLst/>
                <a:cxnLst/>
                <a:rect l="l" t="t" r="r" b="b"/>
                <a:pathLst>
                  <a:path w="2067118" h="510497" extrusionOk="0">
                    <a:moveTo>
                      <a:pt x="0" y="0"/>
                    </a:moveTo>
                    <a:lnTo>
                      <a:pt x="2067118" y="0"/>
                    </a:lnTo>
                    <a:lnTo>
                      <a:pt x="2067118" y="510497"/>
                    </a:lnTo>
                    <a:lnTo>
                      <a:pt x="0" y="510497"/>
                    </a:lnTo>
                    <a:close/>
                  </a:path>
                </a:pathLst>
              </a:custGeom>
              <a:solidFill>
                <a:schemeClr val="dk1"/>
              </a:solidFill>
              <a:ln>
                <a:noFill/>
              </a:ln>
            </p:spPr>
          </p:sp>
          <p:sp>
            <p:nvSpPr>
              <p:cNvPr id="762" name="Google Shape;762;p59"/>
              <p:cNvSpPr/>
              <p:nvPr/>
            </p:nvSpPr>
            <p:spPr>
              <a:xfrm>
                <a:off x="1551954" y="1501183"/>
                <a:ext cx="8952295" cy="4307387"/>
              </a:xfrm>
              <a:custGeom>
                <a:avLst/>
                <a:gdLst/>
                <a:ahLst/>
                <a:cxnLst/>
                <a:rect l="l" t="t" r="r" b="b"/>
                <a:pathLst>
                  <a:path w="2067118" h="510497" extrusionOk="0">
                    <a:moveTo>
                      <a:pt x="0" y="0"/>
                    </a:moveTo>
                    <a:lnTo>
                      <a:pt x="2067118" y="0"/>
                    </a:lnTo>
                    <a:lnTo>
                      <a:pt x="2067118" y="510497"/>
                    </a:lnTo>
                    <a:lnTo>
                      <a:pt x="0" y="510497"/>
                    </a:lnTo>
                    <a:close/>
                  </a:path>
                </a:pathLst>
              </a:custGeom>
              <a:solidFill>
                <a:srgbClr val="F5E6CA"/>
              </a:solidFill>
              <a:ln>
                <a:noFill/>
              </a:ln>
            </p:spPr>
            <p:txBody>
              <a:bodyPr spcFirstLastPara="1" wrap="square" lIns="91425" tIns="45700" rIns="91425" bIns="45700" anchor="ctr" anchorCtr="0">
                <a:noAutofit/>
              </a:bodyPr>
              <a:lstStyle/>
              <a:p>
                <a:pPr marL="0" marR="0" lvl="0" indent="0" algn="ctr" rtl="0">
                  <a:lnSpc>
                    <a:spcPct val="250000"/>
                  </a:lnSpc>
                  <a:spcBef>
                    <a:spcPts val="0"/>
                  </a:spcBef>
                  <a:spcAft>
                    <a:spcPts val="0"/>
                  </a:spcAft>
                  <a:buNone/>
                </a:pPr>
                <a:endParaRPr sz="2000" b="1" i="1">
                  <a:solidFill>
                    <a:srgbClr val="343F56"/>
                  </a:solidFill>
                  <a:latin typeface="Roboto"/>
                  <a:ea typeface="Roboto"/>
                  <a:cs typeface="Roboto"/>
                  <a:sym typeface="Roboto"/>
                </a:endParaRPr>
              </a:p>
            </p:txBody>
          </p:sp>
        </p:grpSp>
        <p:sp>
          <p:nvSpPr>
            <p:cNvPr id="763" name="Google Shape;763;p59"/>
            <p:cNvSpPr txBox="1"/>
            <p:nvPr/>
          </p:nvSpPr>
          <p:spPr>
            <a:xfrm>
              <a:off x="1704353" y="1653584"/>
              <a:ext cx="8644633" cy="3890568"/>
            </a:xfrm>
            <a:prstGeom prst="rect">
              <a:avLst/>
            </a:prstGeom>
            <a:noFill/>
            <a:ln>
              <a:noFill/>
            </a:ln>
          </p:spPr>
          <p:txBody>
            <a:bodyPr spcFirstLastPara="1" wrap="square" lIns="0" tIns="0" rIns="0" bIns="0" anchor="ctr" anchorCtr="0">
              <a:noAutofit/>
            </a:bodyPr>
            <a:lstStyle/>
            <a:p>
              <a:pPr marL="0" marR="0" lvl="0" indent="0" algn="ctr" rtl="0">
                <a:lnSpc>
                  <a:spcPct val="139659"/>
                </a:lnSpc>
                <a:spcBef>
                  <a:spcPts val="0"/>
                </a:spcBef>
                <a:spcAft>
                  <a:spcPts val="0"/>
                </a:spcAft>
                <a:buNone/>
              </a:pPr>
              <a:endParaRPr sz="1470">
                <a:solidFill>
                  <a:srgbClr val="343F56"/>
                </a:solidFill>
                <a:latin typeface="Roboto"/>
                <a:ea typeface="Roboto"/>
                <a:cs typeface="Roboto"/>
                <a:sym typeface="Roboto"/>
              </a:endParaRPr>
            </a:p>
          </p:txBody>
        </p:sp>
      </p:grpSp>
      <p:sp>
        <p:nvSpPr>
          <p:cNvPr id="764" name="Google Shape;764;p59"/>
          <p:cNvSpPr txBox="1"/>
          <p:nvPr/>
        </p:nvSpPr>
        <p:spPr>
          <a:xfrm>
            <a:off x="1984075" y="2054296"/>
            <a:ext cx="8223850" cy="2957156"/>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800" b="1" i="1">
                <a:solidFill>
                  <a:srgbClr val="343F56"/>
                </a:solidFill>
                <a:latin typeface="Roboto"/>
                <a:ea typeface="Roboto"/>
                <a:cs typeface="Roboto"/>
                <a:sym typeface="Roboto"/>
              </a:rPr>
              <a:t>Objectives accomplished</a:t>
            </a:r>
            <a:endParaRPr/>
          </a:p>
          <a:p>
            <a:pPr marL="0" marR="0" lvl="0" indent="0" algn="ctr" rtl="0">
              <a:lnSpc>
                <a:spcPct val="150000"/>
              </a:lnSpc>
              <a:spcBef>
                <a:spcPts val="0"/>
              </a:spcBef>
              <a:spcAft>
                <a:spcPts val="0"/>
              </a:spcAft>
              <a:buNone/>
            </a:pPr>
            <a:endParaRPr sz="1800" b="1" i="1">
              <a:solidFill>
                <a:srgbClr val="343F56"/>
              </a:solidFill>
              <a:latin typeface="Roboto"/>
              <a:ea typeface="Roboto"/>
              <a:cs typeface="Roboto"/>
              <a:sym typeface="Roboto"/>
            </a:endParaRPr>
          </a:p>
          <a:p>
            <a:pPr marL="0" marR="0" lvl="0" indent="0" algn="ctr" rtl="0">
              <a:lnSpc>
                <a:spcPct val="150000"/>
              </a:lnSpc>
              <a:spcBef>
                <a:spcPts val="0"/>
              </a:spcBef>
              <a:spcAft>
                <a:spcPts val="0"/>
              </a:spcAft>
              <a:buNone/>
            </a:pPr>
            <a:r>
              <a:rPr lang="en-US" sz="1800" b="1" i="1">
                <a:solidFill>
                  <a:srgbClr val="343F56"/>
                </a:solidFill>
                <a:latin typeface="Roboto"/>
                <a:ea typeface="Roboto"/>
                <a:cs typeface="Roboto"/>
                <a:sym typeface="Roboto"/>
              </a:rPr>
              <a:t>Project without real ending because always upgradable with functionalities or improvements</a:t>
            </a:r>
            <a:endParaRPr/>
          </a:p>
          <a:p>
            <a:pPr marL="0" marR="0" lvl="0" indent="0" algn="ctr" rtl="0">
              <a:lnSpc>
                <a:spcPct val="150000"/>
              </a:lnSpc>
              <a:spcBef>
                <a:spcPts val="0"/>
              </a:spcBef>
              <a:spcAft>
                <a:spcPts val="0"/>
              </a:spcAft>
              <a:buNone/>
            </a:pPr>
            <a:endParaRPr sz="1800" b="1" i="1">
              <a:solidFill>
                <a:srgbClr val="343F56"/>
              </a:solidFill>
              <a:latin typeface="Roboto"/>
              <a:ea typeface="Roboto"/>
              <a:cs typeface="Roboto"/>
              <a:sym typeface="Roboto"/>
            </a:endParaRPr>
          </a:p>
          <a:p>
            <a:pPr marL="0" marR="0" lvl="0" indent="0" algn="ctr" rtl="0">
              <a:lnSpc>
                <a:spcPct val="150000"/>
              </a:lnSpc>
              <a:spcBef>
                <a:spcPts val="0"/>
              </a:spcBef>
              <a:spcAft>
                <a:spcPts val="0"/>
              </a:spcAft>
              <a:buNone/>
            </a:pPr>
            <a:r>
              <a:rPr lang="en-US" sz="1800" b="1" i="1">
                <a:solidFill>
                  <a:srgbClr val="343F56"/>
                </a:solidFill>
                <a:latin typeface="Roboto"/>
                <a:ea typeface="Roboto"/>
                <a:cs typeface="Roboto"/>
                <a:sym typeface="Roboto"/>
              </a:rPr>
              <a:t>With more time we could have done much more because we had ideas for the next  </a:t>
            </a:r>
            <a:endParaRPr sz="18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770" name="Google Shape;770;p60"/>
          <p:cNvSpPr txBox="1"/>
          <p:nvPr/>
        </p:nvSpPr>
        <p:spPr>
          <a:xfrm>
            <a:off x="1843015" y="454037"/>
            <a:ext cx="8505972" cy="76867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F5E6CA"/>
                </a:solidFill>
                <a:latin typeface="Arial"/>
                <a:ea typeface="Arial"/>
                <a:cs typeface="Arial"/>
                <a:sym typeface="Arial"/>
              </a:rPr>
              <a:t>FUTURE</a:t>
            </a:r>
            <a:endParaRPr/>
          </a:p>
        </p:txBody>
      </p:sp>
      <p:sp>
        <p:nvSpPr>
          <p:cNvPr id="771" name="Google Shape;771;p60"/>
          <p:cNvSpPr txBox="1"/>
          <p:nvPr/>
        </p:nvSpPr>
        <p:spPr>
          <a:xfrm>
            <a:off x="4594370" y="289772"/>
            <a:ext cx="2867464" cy="226857"/>
          </a:xfrm>
          <a:prstGeom prst="rect">
            <a:avLst/>
          </a:prstGeom>
          <a:noFill/>
          <a:ln>
            <a:noFill/>
          </a:ln>
        </p:spPr>
        <p:txBody>
          <a:bodyPr spcFirstLastPara="1" wrap="square" lIns="0" tIns="0" rIns="0" bIns="0" anchor="t" anchorCtr="0">
            <a:spAutoFit/>
          </a:bodyPr>
          <a:lstStyle/>
          <a:p>
            <a:pPr marL="0" marR="0" lvl="0" indent="0" algn="ctr" rtl="0">
              <a:lnSpc>
                <a:spcPct val="139945"/>
              </a:lnSpc>
              <a:spcBef>
                <a:spcPts val="0"/>
              </a:spcBef>
              <a:spcAft>
                <a:spcPts val="0"/>
              </a:spcAft>
              <a:buNone/>
            </a:pPr>
            <a:r>
              <a:rPr lang="en-US" sz="1467">
                <a:solidFill>
                  <a:srgbClr val="F5E6CA"/>
                </a:solidFill>
                <a:latin typeface="Arial"/>
                <a:ea typeface="Arial"/>
                <a:cs typeface="Arial"/>
                <a:sym typeface="Arial"/>
              </a:rPr>
              <a:t>EVOLUTIONS</a:t>
            </a:r>
            <a:endParaRPr/>
          </a:p>
        </p:txBody>
      </p:sp>
      <p:grpSp>
        <p:nvGrpSpPr>
          <p:cNvPr id="772" name="Google Shape;772;p60"/>
          <p:cNvGrpSpPr/>
          <p:nvPr/>
        </p:nvGrpSpPr>
        <p:grpSpPr>
          <a:xfrm>
            <a:off x="1551954" y="1501183"/>
            <a:ext cx="9104695" cy="4459787"/>
            <a:chOff x="1551954" y="1501183"/>
            <a:chExt cx="9104695" cy="4459787"/>
          </a:xfrm>
        </p:grpSpPr>
        <p:grpSp>
          <p:nvGrpSpPr>
            <p:cNvPr id="773" name="Google Shape;773;p60"/>
            <p:cNvGrpSpPr/>
            <p:nvPr/>
          </p:nvGrpSpPr>
          <p:grpSpPr>
            <a:xfrm>
              <a:off x="1551954" y="1501183"/>
              <a:ext cx="9104695" cy="4459787"/>
              <a:chOff x="1551954" y="1501183"/>
              <a:chExt cx="9104695" cy="4459787"/>
            </a:xfrm>
          </p:grpSpPr>
          <p:sp>
            <p:nvSpPr>
              <p:cNvPr id="774" name="Google Shape;774;p60"/>
              <p:cNvSpPr/>
              <p:nvPr/>
            </p:nvSpPr>
            <p:spPr>
              <a:xfrm>
                <a:off x="1704354" y="1653583"/>
                <a:ext cx="8952295" cy="4307387"/>
              </a:xfrm>
              <a:custGeom>
                <a:avLst/>
                <a:gdLst/>
                <a:ahLst/>
                <a:cxnLst/>
                <a:rect l="l" t="t" r="r" b="b"/>
                <a:pathLst>
                  <a:path w="2067118" h="510497" extrusionOk="0">
                    <a:moveTo>
                      <a:pt x="0" y="0"/>
                    </a:moveTo>
                    <a:lnTo>
                      <a:pt x="2067118" y="0"/>
                    </a:lnTo>
                    <a:lnTo>
                      <a:pt x="2067118" y="510497"/>
                    </a:lnTo>
                    <a:lnTo>
                      <a:pt x="0" y="510497"/>
                    </a:lnTo>
                    <a:close/>
                  </a:path>
                </a:pathLst>
              </a:custGeom>
              <a:solidFill>
                <a:schemeClr val="dk1"/>
              </a:solidFill>
              <a:ln>
                <a:noFill/>
              </a:ln>
            </p:spPr>
          </p:sp>
          <p:sp>
            <p:nvSpPr>
              <p:cNvPr id="775" name="Google Shape;775;p60"/>
              <p:cNvSpPr/>
              <p:nvPr/>
            </p:nvSpPr>
            <p:spPr>
              <a:xfrm>
                <a:off x="1551954" y="1501183"/>
                <a:ext cx="8952295" cy="4307387"/>
              </a:xfrm>
              <a:custGeom>
                <a:avLst/>
                <a:gdLst/>
                <a:ahLst/>
                <a:cxnLst/>
                <a:rect l="l" t="t" r="r" b="b"/>
                <a:pathLst>
                  <a:path w="2067118" h="510497" extrusionOk="0">
                    <a:moveTo>
                      <a:pt x="0" y="0"/>
                    </a:moveTo>
                    <a:lnTo>
                      <a:pt x="2067118" y="0"/>
                    </a:lnTo>
                    <a:lnTo>
                      <a:pt x="2067118" y="510497"/>
                    </a:lnTo>
                    <a:lnTo>
                      <a:pt x="0" y="510497"/>
                    </a:lnTo>
                    <a:close/>
                  </a:path>
                </a:pathLst>
              </a:custGeom>
              <a:solidFill>
                <a:srgbClr val="F5E6CA"/>
              </a:solidFill>
              <a:ln>
                <a:noFill/>
              </a:ln>
            </p:spPr>
            <p:txBody>
              <a:bodyPr spcFirstLastPara="1" wrap="square" lIns="91425" tIns="45700" rIns="91425" bIns="45700" anchor="ctr" anchorCtr="0">
                <a:noAutofit/>
              </a:bodyPr>
              <a:lstStyle/>
              <a:p>
                <a:pPr marL="0" marR="0" lvl="0" indent="0" algn="ctr" rtl="0">
                  <a:lnSpc>
                    <a:spcPct val="250000"/>
                  </a:lnSpc>
                  <a:spcBef>
                    <a:spcPts val="0"/>
                  </a:spcBef>
                  <a:spcAft>
                    <a:spcPts val="0"/>
                  </a:spcAft>
                  <a:buNone/>
                </a:pPr>
                <a:endParaRPr sz="2000" b="1" i="1">
                  <a:solidFill>
                    <a:srgbClr val="343F56"/>
                  </a:solidFill>
                  <a:latin typeface="Roboto"/>
                  <a:ea typeface="Roboto"/>
                  <a:cs typeface="Roboto"/>
                  <a:sym typeface="Roboto"/>
                </a:endParaRPr>
              </a:p>
            </p:txBody>
          </p:sp>
        </p:grpSp>
        <p:sp>
          <p:nvSpPr>
            <p:cNvPr id="776" name="Google Shape;776;p60"/>
            <p:cNvSpPr txBox="1"/>
            <p:nvPr/>
          </p:nvSpPr>
          <p:spPr>
            <a:xfrm>
              <a:off x="1704353" y="1653584"/>
              <a:ext cx="8644633" cy="3890568"/>
            </a:xfrm>
            <a:prstGeom prst="rect">
              <a:avLst/>
            </a:prstGeom>
            <a:noFill/>
            <a:ln>
              <a:noFill/>
            </a:ln>
          </p:spPr>
          <p:txBody>
            <a:bodyPr spcFirstLastPara="1" wrap="square" lIns="0" tIns="0" rIns="0" bIns="0" anchor="ctr" anchorCtr="0">
              <a:noAutofit/>
            </a:bodyPr>
            <a:lstStyle/>
            <a:p>
              <a:pPr marL="0" marR="0" lvl="0" indent="0" algn="ctr" rtl="0">
                <a:lnSpc>
                  <a:spcPct val="139659"/>
                </a:lnSpc>
                <a:spcBef>
                  <a:spcPts val="0"/>
                </a:spcBef>
                <a:spcAft>
                  <a:spcPts val="0"/>
                </a:spcAft>
                <a:buNone/>
              </a:pPr>
              <a:endParaRPr sz="1470">
                <a:solidFill>
                  <a:srgbClr val="343F56"/>
                </a:solidFill>
                <a:latin typeface="Roboto"/>
                <a:ea typeface="Roboto"/>
                <a:cs typeface="Roboto"/>
                <a:sym typeface="Roboto"/>
              </a:endParaRPr>
            </a:p>
          </p:txBody>
        </p:sp>
      </p:grpSp>
      <p:sp>
        <p:nvSpPr>
          <p:cNvPr id="777" name="Google Shape;777;p60"/>
          <p:cNvSpPr txBox="1"/>
          <p:nvPr/>
        </p:nvSpPr>
        <p:spPr>
          <a:xfrm>
            <a:off x="1984075" y="2054301"/>
            <a:ext cx="3612300" cy="25449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1000"/>
              </a:spcBef>
              <a:spcAft>
                <a:spcPts val="0"/>
              </a:spcAft>
              <a:buNone/>
            </a:pPr>
            <a:r>
              <a:rPr lang="en-US" sz="1800" b="1" i="1">
                <a:solidFill>
                  <a:srgbClr val="343F56"/>
                </a:solidFill>
                <a:latin typeface="Roboto"/>
                <a:ea typeface="Roboto"/>
                <a:cs typeface="Roboto"/>
                <a:sym typeface="Roboto"/>
              </a:rPr>
              <a:t>WEB APP : </a:t>
            </a:r>
            <a:endParaRPr/>
          </a:p>
          <a:p>
            <a:pPr marL="285750" marR="0" lvl="0" indent="-285750" algn="l" rtl="0">
              <a:lnSpc>
                <a:spcPct val="150000"/>
              </a:lnSpc>
              <a:spcBef>
                <a:spcPts val="100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Overall aesthetic</a:t>
            </a:r>
            <a:endParaRPr/>
          </a:p>
          <a:p>
            <a:pPr marL="285750" marR="0" lvl="0" indent="-285750" algn="l" rtl="0">
              <a:lnSpc>
                <a:spcPct val="150000"/>
              </a:lnSpc>
              <a:spcBef>
                <a:spcPts val="100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Compatibility </a:t>
            </a:r>
            <a:endParaRPr/>
          </a:p>
          <a:p>
            <a:pPr marL="285750" marR="0" lvl="0" indent="-285750" algn="l" rtl="0">
              <a:lnSpc>
                <a:spcPct val="150000"/>
              </a:lnSpc>
              <a:spcBef>
                <a:spcPts val="100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Security and performance </a:t>
            </a:r>
            <a:endParaRPr sz="1800" b="1" i="1">
              <a:solidFill>
                <a:srgbClr val="343F56"/>
              </a:solidFill>
              <a:latin typeface="Roboto"/>
              <a:ea typeface="Roboto"/>
              <a:cs typeface="Roboto"/>
              <a:sym typeface="Roboto"/>
            </a:endParaRPr>
          </a:p>
          <a:p>
            <a:pPr marL="285750" lvl="0" indent="-285750" algn="l" rtl="0">
              <a:lnSpc>
                <a:spcPct val="150000"/>
              </a:lnSpc>
              <a:spcBef>
                <a:spcPts val="100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Add some applications</a:t>
            </a:r>
            <a:endParaRPr sz="1800" b="1" i="1">
              <a:solidFill>
                <a:srgbClr val="343F56"/>
              </a:solidFill>
              <a:latin typeface="Roboto"/>
              <a:ea typeface="Roboto"/>
              <a:cs typeface="Roboto"/>
              <a:sym typeface="Roboto"/>
            </a:endParaRPr>
          </a:p>
        </p:txBody>
      </p:sp>
      <p:sp>
        <p:nvSpPr>
          <p:cNvPr id="778" name="Google Shape;778;p60"/>
          <p:cNvSpPr txBox="1"/>
          <p:nvPr/>
        </p:nvSpPr>
        <p:spPr>
          <a:xfrm>
            <a:off x="6014925" y="2054300"/>
            <a:ext cx="4091700" cy="24165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1000"/>
              </a:spcBef>
              <a:spcAft>
                <a:spcPts val="0"/>
              </a:spcAft>
              <a:buNone/>
            </a:pPr>
            <a:r>
              <a:rPr lang="en-US" sz="1800" b="1" i="1">
                <a:solidFill>
                  <a:srgbClr val="343F56"/>
                </a:solidFill>
                <a:latin typeface="Roboto"/>
                <a:ea typeface="Roboto"/>
                <a:cs typeface="Roboto"/>
                <a:sym typeface="Roboto"/>
              </a:rPr>
              <a:t>Stitching program : </a:t>
            </a:r>
            <a:endParaRPr sz="1800" b="1" i="1">
              <a:solidFill>
                <a:srgbClr val="343F56"/>
              </a:solidFill>
              <a:latin typeface="Roboto"/>
              <a:ea typeface="Roboto"/>
              <a:cs typeface="Roboto"/>
              <a:sym typeface="Roboto"/>
            </a:endParaRPr>
          </a:p>
          <a:p>
            <a:pPr marL="285750" marR="0" lvl="0" indent="-285750" algn="l" rtl="0">
              <a:lnSpc>
                <a:spcPct val="150000"/>
              </a:lnSpc>
              <a:spcBef>
                <a:spcPts val="100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Optimization</a:t>
            </a:r>
            <a:endParaRPr sz="1800" b="1" i="1">
              <a:solidFill>
                <a:srgbClr val="343F56"/>
              </a:solidFill>
              <a:latin typeface="Roboto"/>
              <a:ea typeface="Roboto"/>
              <a:cs typeface="Roboto"/>
              <a:sym typeface="Roboto"/>
            </a:endParaRPr>
          </a:p>
          <a:p>
            <a:pPr marL="285750" marR="0" lvl="0" indent="-285750" algn="l" rtl="0">
              <a:lnSpc>
                <a:spcPct val="150000"/>
              </a:lnSpc>
              <a:spcBef>
                <a:spcPts val="100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Algorithm with new technologies </a:t>
            </a:r>
            <a:endParaRPr sz="1800" b="1" i="1">
              <a:solidFill>
                <a:srgbClr val="343F56"/>
              </a:solidFill>
              <a:latin typeface="Roboto"/>
              <a:ea typeface="Roboto"/>
              <a:cs typeface="Roboto"/>
              <a:sym typeface="Roboto"/>
            </a:endParaRPr>
          </a:p>
          <a:p>
            <a:pPr marL="285750" marR="0" lvl="0" indent="-285750" algn="l" rtl="0">
              <a:lnSpc>
                <a:spcPct val="150000"/>
              </a:lnSpc>
              <a:spcBef>
                <a:spcPts val="1000"/>
              </a:spcBef>
              <a:spcAft>
                <a:spcPts val="0"/>
              </a:spcAft>
              <a:buClr>
                <a:srgbClr val="343F56"/>
              </a:buClr>
              <a:buSzPts val="1800"/>
              <a:buFont typeface="Roboto"/>
              <a:buChar char="-"/>
            </a:pPr>
            <a:r>
              <a:rPr lang="en-US" sz="1800" b="1" i="1">
                <a:solidFill>
                  <a:srgbClr val="343F56"/>
                </a:solidFill>
                <a:latin typeface="Roboto"/>
                <a:ea typeface="Roboto"/>
                <a:cs typeface="Roboto"/>
                <a:sym typeface="Roboto"/>
              </a:rPr>
              <a:t>Full functionality with lateral stitching</a:t>
            </a:r>
            <a:endParaRPr sz="1800" b="1" i="1">
              <a:solidFill>
                <a:srgbClr val="343F56"/>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Shape 782"/>
        <p:cNvGrpSpPr/>
        <p:nvPr/>
      </p:nvGrpSpPr>
      <p:grpSpPr>
        <a:xfrm>
          <a:off x="0" y="0"/>
          <a:ext cx="0" cy="0"/>
          <a:chOff x="0" y="0"/>
          <a:chExt cx="0" cy="0"/>
        </a:xfrm>
      </p:grpSpPr>
      <p:sp>
        <p:nvSpPr>
          <p:cNvPr id="783" name="Google Shape;783;p61"/>
          <p:cNvSpPr/>
          <p:nvPr/>
        </p:nvSpPr>
        <p:spPr>
          <a:xfrm>
            <a:off x="687479" y="5289966"/>
            <a:ext cx="10818721" cy="882234"/>
          </a:xfrm>
          <a:custGeom>
            <a:avLst/>
            <a:gdLst/>
            <a:ahLst/>
            <a:cxnLst/>
            <a:rect l="l" t="t" r="r" b="b"/>
            <a:pathLst>
              <a:path w="3964388" h="323284" extrusionOk="0">
                <a:moveTo>
                  <a:pt x="0" y="0"/>
                </a:moveTo>
                <a:lnTo>
                  <a:pt x="3964388" y="0"/>
                </a:lnTo>
                <a:lnTo>
                  <a:pt x="3964388" y="323284"/>
                </a:lnTo>
                <a:lnTo>
                  <a:pt x="0" y="323284"/>
                </a:lnTo>
                <a:close/>
              </a:path>
            </a:pathLst>
          </a:custGeom>
          <a:solidFill>
            <a:srgbClr val="343F56"/>
          </a:solidFill>
          <a:ln>
            <a:noFill/>
          </a:ln>
        </p:spPr>
      </p:sp>
      <p:sp>
        <p:nvSpPr>
          <p:cNvPr id="784" name="Google Shape;784;p61"/>
          <p:cNvSpPr txBox="1"/>
          <p:nvPr/>
        </p:nvSpPr>
        <p:spPr>
          <a:xfrm>
            <a:off x="2593244" y="2305037"/>
            <a:ext cx="7005513" cy="109331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7200">
                <a:solidFill>
                  <a:srgbClr val="343F56"/>
                </a:solidFill>
                <a:latin typeface="Arial"/>
                <a:ea typeface="Arial"/>
                <a:cs typeface="Arial"/>
                <a:sym typeface="Arial"/>
              </a:rPr>
              <a:t>CONCLUSION</a:t>
            </a:r>
            <a:endParaRPr/>
          </a:p>
        </p:txBody>
      </p:sp>
      <p:grpSp>
        <p:nvGrpSpPr>
          <p:cNvPr id="785" name="Google Shape;785;p61"/>
          <p:cNvGrpSpPr/>
          <p:nvPr/>
        </p:nvGrpSpPr>
        <p:grpSpPr>
          <a:xfrm>
            <a:off x="687479" y="5249979"/>
            <a:ext cx="10818721" cy="3005399"/>
            <a:chOff x="0" y="-38100"/>
            <a:chExt cx="3964388" cy="850900"/>
          </a:xfrm>
        </p:grpSpPr>
        <p:sp>
          <p:nvSpPr>
            <p:cNvPr id="786" name="Google Shape;786;p61"/>
            <p:cNvSpPr/>
            <p:nvPr/>
          </p:nvSpPr>
          <p:spPr>
            <a:xfrm>
              <a:off x="0" y="0"/>
              <a:ext cx="3964388" cy="223003"/>
            </a:xfrm>
            <a:custGeom>
              <a:avLst/>
              <a:gdLst/>
              <a:ahLst/>
              <a:cxnLst/>
              <a:rect l="l" t="t" r="r" b="b"/>
              <a:pathLst>
                <a:path w="3964388" h="223003" extrusionOk="0">
                  <a:moveTo>
                    <a:pt x="0" y="0"/>
                  </a:moveTo>
                  <a:lnTo>
                    <a:pt x="3964388" y="0"/>
                  </a:lnTo>
                  <a:lnTo>
                    <a:pt x="3964388" y="223003"/>
                  </a:lnTo>
                  <a:lnTo>
                    <a:pt x="0" y="223003"/>
                  </a:lnTo>
                  <a:close/>
                </a:path>
              </a:pathLst>
            </a:custGeom>
            <a:solidFill>
              <a:srgbClr val="343F56"/>
            </a:solidFill>
            <a:ln>
              <a:noFill/>
            </a:ln>
          </p:spPr>
        </p:sp>
        <p:sp>
          <p:nvSpPr>
            <p:cNvPr id="787" name="Google Shape;787;p61"/>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788" name="Google Shape;788;p61"/>
          <p:cNvSpPr txBox="1"/>
          <p:nvPr/>
        </p:nvSpPr>
        <p:spPr>
          <a:xfrm>
            <a:off x="7529732" y="5724616"/>
            <a:ext cx="3803617" cy="249043"/>
          </a:xfrm>
          <a:prstGeom prst="rect">
            <a:avLst/>
          </a:prstGeom>
          <a:noFill/>
          <a:ln>
            <a:noFill/>
          </a:ln>
        </p:spPr>
        <p:txBody>
          <a:bodyPr spcFirstLastPara="1" wrap="square" lIns="0" tIns="0" rIns="0" bIns="0" anchor="t" anchorCtr="0">
            <a:spAutoFit/>
          </a:bodyPr>
          <a:lstStyle/>
          <a:p>
            <a:pPr marL="0" marR="0" lvl="0" indent="0" algn="r" rtl="0">
              <a:lnSpc>
                <a:spcPct val="139945"/>
              </a:lnSpc>
              <a:spcBef>
                <a:spcPts val="0"/>
              </a:spcBef>
              <a:spcAft>
                <a:spcPts val="0"/>
              </a:spcAft>
              <a:buNone/>
            </a:pPr>
            <a:r>
              <a:rPr lang="en-US" sz="1467">
                <a:solidFill>
                  <a:srgbClr val="F5E6CA"/>
                </a:solidFill>
                <a:latin typeface="Roboto"/>
                <a:ea typeface="Roboto"/>
                <a:cs typeface="Roboto"/>
                <a:sym typeface="Roboto"/>
              </a:rPr>
              <a:t>Thesis Defense Presentation</a:t>
            </a:r>
            <a:endParaRPr/>
          </a:p>
        </p:txBody>
      </p:sp>
      <p:sp>
        <p:nvSpPr>
          <p:cNvPr id="789" name="Google Shape;789;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343F56"/>
                </a:solidFill>
              </a:rPr>
              <a:t>34</a:t>
            </a:fld>
            <a:endParaRPr>
              <a:solidFill>
                <a:srgbClr val="343F56"/>
              </a:solidFill>
            </a:endParaRPr>
          </a:p>
        </p:txBody>
      </p:sp>
      <p:cxnSp>
        <p:nvCxnSpPr>
          <p:cNvPr id="790" name="Google Shape;790;p61"/>
          <p:cNvCxnSpPr/>
          <p:nvPr/>
        </p:nvCxnSpPr>
        <p:spPr>
          <a:xfrm>
            <a:off x="751067" y="900756"/>
            <a:ext cx="10812846" cy="0"/>
          </a:xfrm>
          <a:prstGeom prst="straightConnector1">
            <a:avLst/>
          </a:prstGeom>
          <a:noFill/>
          <a:ln w="38100" cap="flat" cmpd="sng">
            <a:solidFill>
              <a:srgbClr val="343F56"/>
            </a:solidFill>
            <a:prstDash val="solid"/>
            <a:round/>
            <a:headEnd type="none" w="sm" len="sm"/>
            <a:tailEnd type="none" w="sm" len="sm"/>
          </a:ln>
        </p:spPr>
      </p:cxnSp>
      <p:sp>
        <p:nvSpPr>
          <p:cNvPr id="791" name="Google Shape;791;p61"/>
          <p:cNvSpPr txBox="1"/>
          <p:nvPr/>
        </p:nvSpPr>
        <p:spPr>
          <a:xfrm>
            <a:off x="1003377" y="5479637"/>
            <a:ext cx="2197200" cy="541800"/>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F5E6CA"/>
                </a:solidFill>
                <a:latin typeface="Arial"/>
                <a:ea typeface="Arial"/>
                <a:cs typeface="Arial"/>
                <a:sym typeface="Arial"/>
              </a:rPr>
              <a:t>LE GALL Théo</a:t>
            </a:r>
            <a:endParaRPr/>
          </a:p>
          <a:p>
            <a:pPr marL="0" marR="0" lvl="0" indent="0" algn="l" rtl="0">
              <a:lnSpc>
                <a:spcPct val="139945"/>
              </a:lnSpc>
              <a:spcBef>
                <a:spcPts val="0"/>
              </a:spcBef>
              <a:spcAft>
                <a:spcPts val="0"/>
              </a:spcAft>
              <a:buNone/>
            </a:pPr>
            <a:r>
              <a:rPr lang="en-US" sz="1467">
                <a:solidFill>
                  <a:srgbClr val="F5E6CA"/>
                </a:solidFill>
              </a:rPr>
              <a:t>YICHENG Chang</a:t>
            </a:r>
            <a:endParaRPr/>
          </a:p>
        </p:txBody>
      </p:sp>
      <p:sp>
        <p:nvSpPr>
          <p:cNvPr id="792" name="Google Shape;792;p61"/>
          <p:cNvSpPr txBox="1"/>
          <p:nvPr/>
        </p:nvSpPr>
        <p:spPr>
          <a:xfrm>
            <a:off x="3515825" y="5448400"/>
            <a:ext cx="7779000" cy="225900"/>
          </a:xfrm>
          <a:prstGeom prst="rect">
            <a:avLst/>
          </a:prstGeom>
          <a:noFill/>
          <a:ln>
            <a:noFill/>
          </a:ln>
        </p:spPr>
        <p:txBody>
          <a:bodyPr spcFirstLastPara="1" wrap="square" lIns="0" tIns="0" rIns="0" bIns="0" anchor="t" anchorCtr="0">
            <a:spAutoFit/>
          </a:bodyPr>
          <a:lstStyle/>
          <a:p>
            <a:pPr marL="0" marR="0" lvl="0" indent="0" algn="r" rtl="0">
              <a:lnSpc>
                <a:spcPct val="139945"/>
              </a:lnSpc>
              <a:spcBef>
                <a:spcPts val="0"/>
              </a:spcBef>
              <a:spcAft>
                <a:spcPts val="0"/>
              </a:spcAft>
              <a:buNone/>
            </a:pPr>
            <a:r>
              <a:rPr lang="en-US" sz="1467" b="1">
                <a:solidFill>
                  <a:srgbClr val="F5E6CA"/>
                </a:solidFill>
                <a:latin typeface="Arial"/>
                <a:ea typeface="Arial"/>
                <a:cs typeface="Arial"/>
                <a:sym typeface="Arial"/>
              </a:rPr>
              <a:t>Design, development, and validation of a web-based control application for drones</a:t>
            </a:r>
            <a:endParaRPr sz="1467" b="1">
              <a:solidFill>
                <a:srgbClr val="F5E6CA"/>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Shape 796"/>
        <p:cNvGrpSpPr/>
        <p:nvPr/>
      </p:nvGrpSpPr>
      <p:grpSpPr>
        <a:xfrm>
          <a:off x="0" y="0"/>
          <a:ext cx="0" cy="0"/>
          <a:chOff x="0" y="0"/>
          <a:chExt cx="0" cy="0"/>
        </a:xfrm>
      </p:grpSpPr>
      <p:sp>
        <p:nvSpPr>
          <p:cNvPr id="797" name="Google Shape;797;p62"/>
          <p:cNvSpPr/>
          <p:nvPr/>
        </p:nvSpPr>
        <p:spPr>
          <a:xfrm>
            <a:off x="687479" y="5289966"/>
            <a:ext cx="10818721" cy="882234"/>
          </a:xfrm>
          <a:custGeom>
            <a:avLst/>
            <a:gdLst/>
            <a:ahLst/>
            <a:cxnLst/>
            <a:rect l="l" t="t" r="r" b="b"/>
            <a:pathLst>
              <a:path w="3964388" h="323284" extrusionOk="0">
                <a:moveTo>
                  <a:pt x="0" y="0"/>
                </a:moveTo>
                <a:lnTo>
                  <a:pt x="3964388" y="0"/>
                </a:lnTo>
                <a:lnTo>
                  <a:pt x="3964388" y="323284"/>
                </a:lnTo>
                <a:lnTo>
                  <a:pt x="0" y="323284"/>
                </a:lnTo>
                <a:close/>
              </a:path>
            </a:pathLst>
          </a:custGeom>
          <a:solidFill>
            <a:srgbClr val="343F56"/>
          </a:solidFill>
          <a:ln>
            <a:noFill/>
          </a:ln>
        </p:spPr>
      </p:sp>
      <p:sp>
        <p:nvSpPr>
          <p:cNvPr id="798" name="Google Shape;798;p62"/>
          <p:cNvSpPr txBox="1"/>
          <p:nvPr/>
        </p:nvSpPr>
        <p:spPr>
          <a:xfrm>
            <a:off x="2593244" y="2305037"/>
            <a:ext cx="7005513" cy="109331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7200">
                <a:solidFill>
                  <a:srgbClr val="343F56"/>
                </a:solidFill>
                <a:latin typeface="Arial"/>
                <a:ea typeface="Arial"/>
                <a:cs typeface="Arial"/>
                <a:sym typeface="Arial"/>
              </a:rPr>
              <a:t>THANK YOU</a:t>
            </a:r>
            <a:endParaRPr/>
          </a:p>
        </p:txBody>
      </p:sp>
      <p:grpSp>
        <p:nvGrpSpPr>
          <p:cNvPr id="799" name="Google Shape;799;p62"/>
          <p:cNvGrpSpPr/>
          <p:nvPr/>
        </p:nvGrpSpPr>
        <p:grpSpPr>
          <a:xfrm>
            <a:off x="687479" y="5249979"/>
            <a:ext cx="10818721" cy="3005399"/>
            <a:chOff x="0" y="-38100"/>
            <a:chExt cx="3964388" cy="850900"/>
          </a:xfrm>
        </p:grpSpPr>
        <p:sp>
          <p:nvSpPr>
            <p:cNvPr id="800" name="Google Shape;800;p62"/>
            <p:cNvSpPr/>
            <p:nvPr/>
          </p:nvSpPr>
          <p:spPr>
            <a:xfrm>
              <a:off x="0" y="0"/>
              <a:ext cx="3964388" cy="223003"/>
            </a:xfrm>
            <a:custGeom>
              <a:avLst/>
              <a:gdLst/>
              <a:ahLst/>
              <a:cxnLst/>
              <a:rect l="l" t="t" r="r" b="b"/>
              <a:pathLst>
                <a:path w="3964388" h="223003" extrusionOk="0">
                  <a:moveTo>
                    <a:pt x="0" y="0"/>
                  </a:moveTo>
                  <a:lnTo>
                    <a:pt x="3964388" y="0"/>
                  </a:lnTo>
                  <a:lnTo>
                    <a:pt x="3964388" y="223003"/>
                  </a:lnTo>
                  <a:lnTo>
                    <a:pt x="0" y="223003"/>
                  </a:lnTo>
                  <a:close/>
                </a:path>
              </a:pathLst>
            </a:custGeom>
            <a:solidFill>
              <a:srgbClr val="343F56"/>
            </a:solidFill>
            <a:ln>
              <a:noFill/>
            </a:ln>
          </p:spPr>
        </p:sp>
        <p:sp>
          <p:nvSpPr>
            <p:cNvPr id="801" name="Google Shape;801;p62"/>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802" name="Google Shape;802;p62"/>
          <p:cNvSpPr txBox="1"/>
          <p:nvPr/>
        </p:nvSpPr>
        <p:spPr>
          <a:xfrm>
            <a:off x="7529732" y="5724616"/>
            <a:ext cx="3803617" cy="249043"/>
          </a:xfrm>
          <a:prstGeom prst="rect">
            <a:avLst/>
          </a:prstGeom>
          <a:noFill/>
          <a:ln>
            <a:noFill/>
          </a:ln>
        </p:spPr>
        <p:txBody>
          <a:bodyPr spcFirstLastPara="1" wrap="square" lIns="0" tIns="0" rIns="0" bIns="0" anchor="t" anchorCtr="0">
            <a:spAutoFit/>
          </a:bodyPr>
          <a:lstStyle/>
          <a:p>
            <a:pPr marL="0" marR="0" lvl="0" indent="0" algn="r" rtl="0">
              <a:lnSpc>
                <a:spcPct val="139945"/>
              </a:lnSpc>
              <a:spcBef>
                <a:spcPts val="0"/>
              </a:spcBef>
              <a:spcAft>
                <a:spcPts val="0"/>
              </a:spcAft>
              <a:buNone/>
            </a:pPr>
            <a:r>
              <a:rPr lang="en-US" sz="1467">
                <a:solidFill>
                  <a:srgbClr val="F5E6CA"/>
                </a:solidFill>
                <a:latin typeface="Roboto"/>
                <a:ea typeface="Roboto"/>
                <a:cs typeface="Roboto"/>
                <a:sym typeface="Roboto"/>
              </a:rPr>
              <a:t>Thesis Defense Presentation</a:t>
            </a:r>
            <a:endParaRPr/>
          </a:p>
        </p:txBody>
      </p:sp>
      <p:sp>
        <p:nvSpPr>
          <p:cNvPr id="803" name="Google Shape;803;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343F56"/>
                </a:solidFill>
              </a:rPr>
              <a:t>35</a:t>
            </a:fld>
            <a:endParaRPr>
              <a:solidFill>
                <a:srgbClr val="343F56"/>
              </a:solidFill>
            </a:endParaRPr>
          </a:p>
        </p:txBody>
      </p:sp>
      <p:cxnSp>
        <p:nvCxnSpPr>
          <p:cNvPr id="804" name="Google Shape;804;p62"/>
          <p:cNvCxnSpPr/>
          <p:nvPr/>
        </p:nvCxnSpPr>
        <p:spPr>
          <a:xfrm>
            <a:off x="751067" y="900756"/>
            <a:ext cx="10812846" cy="0"/>
          </a:xfrm>
          <a:prstGeom prst="straightConnector1">
            <a:avLst/>
          </a:prstGeom>
          <a:noFill/>
          <a:ln w="38100" cap="flat" cmpd="sng">
            <a:solidFill>
              <a:srgbClr val="343F56"/>
            </a:solidFill>
            <a:prstDash val="solid"/>
            <a:round/>
            <a:headEnd type="none" w="sm" len="sm"/>
            <a:tailEnd type="none" w="sm" len="sm"/>
          </a:ln>
        </p:spPr>
      </p:cxnSp>
      <p:sp>
        <p:nvSpPr>
          <p:cNvPr id="805" name="Google Shape;805;p62"/>
          <p:cNvSpPr txBox="1"/>
          <p:nvPr/>
        </p:nvSpPr>
        <p:spPr>
          <a:xfrm>
            <a:off x="1003377" y="5479637"/>
            <a:ext cx="2197200" cy="541800"/>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F5E6CA"/>
                </a:solidFill>
                <a:latin typeface="Arial"/>
                <a:ea typeface="Arial"/>
                <a:cs typeface="Arial"/>
                <a:sym typeface="Arial"/>
              </a:rPr>
              <a:t>LE GALL Théo</a:t>
            </a:r>
            <a:endParaRPr/>
          </a:p>
          <a:p>
            <a:pPr marL="0" marR="0" lvl="0" indent="0" algn="l" rtl="0">
              <a:lnSpc>
                <a:spcPct val="139945"/>
              </a:lnSpc>
              <a:spcBef>
                <a:spcPts val="0"/>
              </a:spcBef>
              <a:spcAft>
                <a:spcPts val="0"/>
              </a:spcAft>
              <a:buNone/>
            </a:pPr>
            <a:r>
              <a:rPr lang="en-US" sz="1467">
                <a:solidFill>
                  <a:srgbClr val="F5E6CA"/>
                </a:solidFill>
              </a:rPr>
              <a:t>YICHENG Chang</a:t>
            </a:r>
            <a:endParaRPr/>
          </a:p>
        </p:txBody>
      </p:sp>
      <p:sp>
        <p:nvSpPr>
          <p:cNvPr id="806" name="Google Shape;806;p62"/>
          <p:cNvSpPr txBox="1"/>
          <p:nvPr/>
        </p:nvSpPr>
        <p:spPr>
          <a:xfrm>
            <a:off x="3586525" y="5448400"/>
            <a:ext cx="7708200" cy="225900"/>
          </a:xfrm>
          <a:prstGeom prst="rect">
            <a:avLst/>
          </a:prstGeom>
          <a:noFill/>
          <a:ln>
            <a:noFill/>
          </a:ln>
        </p:spPr>
        <p:txBody>
          <a:bodyPr spcFirstLastPara="1" wrap="square" lIns="0" tIns="0" rIns="0" bIns="0" anchor="t" anchorCtr="0">
            <a:spAutoFit/>
          </a:bodyPr>
          <a:lstStyle/>
          <a:p>
            <a:pPr marL="0" marR="0" lvl="0" indent="0" algn="r" rtl="0">
              <a:lnSpc>
                <a:spcPct val="139945"/>
              </a:lnSpc>
              <a:spcBef>
                <a:spcPts val="0"/>
              </a:spcBef>
              <a:spcAft>
                <a:spcPts val="0"/>
              </a:spcAft>
              <a:buNone/>
            </a:pPr>
            <a:r>
              <a:rPr lang="en-US" sz="1467" b="1">
                <a:solidFill>
                  <a:srgbClr val="F5E6CA"/>
                </a:solidFill>
                <a:latin typeface="Arial"/>
                <a:ea typeface="Arial"/>
                <a:cs typeface="Arial"/>
                <a:sym typeface="Arial"/>
              </a:rPr>
              <a:t>Design, development, and validation of a web-based control application for drones</a:t>
            </a:r>
            <a:endParaRPr sz="1467" b="1">
              <a:solidFill>
                <a:srgbClr val="F5E6CA"/>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Shape 810"/>
        <p:cNvGrpSpPr/>
        <p:nvPr/>
      </p:nvGrpSpPr>
      <p:grpSpPr>
        <a:xfrm>
          <a:off x="0" y="0"/>
          <a:ext cx="0" cy="0"/>
          <a:chOff x="0" y="0"/>
          <a:chExt cx="0" cy="0"/>
        </a:xfrm>
      </p:grpSpPr>
      <p:sp>
        <p:nvSpPr>
          <p:cNvPr id="811" name="Google Shape;811;p63"/>
          <p:cNvSpPr/>
          <p:nvPr/>
        </p:nvSpPr>
        <p:spPr>
          <a:xfrm>
            <a:off x="687479" y="5289966"/>
            <a:ext cx="10818721" cy="882234"/>
          </a:xfrm>
          <a:custGeom>
            <a:avLst/>
            <a:gdLst/>
            <a:ahLst/>
            <a:cxnLst/>
            <a:rect l="l" t="t" r="r" b="b"/>
            <a:pathLst>
              <a:path w="3964388" h="323284" extrusionOk="0">
                <a:moveTo>
                  <a:pt x="0" y="0"/>
                </a:moveTo>
                <a:lnTo>
                  <a:pt x="3964388" y="0"/>
                </a:lnTo>
                <a:lnTo>
                  <a:pt x="3964388" y="323284"/>
                </a:lnTo>
                <a:lnTo>
                  <a:pt x="0" y="323284"/>
                </a:lnTo>
                <a:close/>
              </a:path>
            </a:pathLst>
          </a:custGeom>
          <a:solidFill>
            <a:srgbClr val="343F56"/>
          </a:solidFill>
          <a:ln>
            <a:noFill/>
          </a:ln>
        </p:spPr>
      </p:sp>
      <p:sp>
        <p:nvSpPr>
          <p:cNvPr id="812" name="Google Shape;812;p63"/>
          <p:cNvSpPr txBox="1"/>
          <p:nvPr/>
        </p:nvSpPr>
        <p:spPr>
          <a:xfrm>
            <a:off x="967615" y="1084907"/>
            <a:ext cx="10256771" cy="4101102"/>
          </a:xfrm>
          <a:prstGeom prst="rect">
            <a:avLst/>
          </a:prstGeom>
          <a:noFill/>
          <a:ln>
            <a:noFill/>
          </a:ln>
        </p:spPr>
        <p:txBody>
          <a:bodyPr spcFirstLastPara="1" wrap="square" lIns="0" tIns="0" rIns="0" bIns="0" anchor="ctr" anchorCtr="0">
            <a:noAutofit/>
          </a:bodyPr>
          <a:lstStyle/>
          <a:p>
            <a:pPr marL="0" marR="0" lvl="0" indent="0" algn="ctr" rtl="0">
              <a:lnSpc>
                <a:spcPct val="140000"/>
              </a:lnSpc>
              <a:spcBef>
                <a:spcPts val="0"/>
              </a:spcBef>
              <a:spcAft>
                <a:spcPts val="0"/>
              </a:spcAft>
              <a:buNone/>
            </a:pPr>
            <a:r>
              <a:rPr lang="en-US" sz="7200" dirty="0">
                <a:solidFill>
                  <a:srgbClr val="343F56"/>
                </a:solidFill>
                <a:latin typeface="Arial"/>
                <a:ea typeface="Arial"/>
                <a:cs typeface="Arial"/>
                <a:sym typeface="Arial"/>
              </a:rPr>
              <a:t>LIVE SIMULATION ?</a:t>
            </a:r>
            <a:endParaRPr dirty="0"/>
          </a:p>
        </p:txBody>
      </p:sp>
      <p:grpSp>
        <p:nvGrpSpPr>
          <p:cNvPr id="813" name="Google Shape;813;p63"/>
          <p:cNvGrpSpPr/>
          <p:nvPr/>
        </p:nvGrpSpPr>
        <p:grpSpPr>
          <a:xfrm>
            <a:off x="687479" y="5249979"/>
            <a:ext cx="10818721" cy="3005399"/>
            <a:chOff x="0" y="-38100"/>
            <a:chExt cx="3964388" cy="850900"/>
          </a:xfrm>
        </p:grpSpPr>
        <p:sp>
          <p:nvSpPr>
            <p:cNvPr id="814" name="Google Shape;814;p63"/>
            <p:cNvSpPr/>
            <p:nvPr/>
          </p:nvSpPr>
          <p:spPr>
            <a:xfrm>
              <a:off x="0" y="0"/>
              <a:ext cx="3964388" cy="223003"/>
            </a:xfrm>
            <a:custGeom>
              <a:avLst/>
              <a:gdLst/>
              <a:ahLst/>
              <a:cxnLst/>
              <a:rect l="l" t="t" r="r" b="b"/>
              <a:pathLst>
                <a:path w="3964388" h="223003" extrusionOk="0">
                  <a:moveTo>
                    <a:pt x="0" y="0"/>
                  </a:moveTo>
                  <a:lnTo>
                    <a:pt x="3964388" y="0"/>
                  </a:lnTo>
                  <a:lnTo>
                    <a:pt x="3964388" y="223003"/>
                  </a:lnTo>
                  <a:lnTo>
                    <a:pt x="0" y="223003"/>
                  </a:lnTo>
                  <a:close/>
                </a:path>
              </a:pathLst>
            </a:custGeom>
            <a:solidFill>
              <a:srgbClr val="343F56"/>
            </a:solidFill>
            <a:ln>
              <a:noFill/>
            </a:ln>
          </p:spPr>
        </p:sp>
        <p:sp>
          <p:nvSpPr>
            <p:cNvPr id="815" name="Google Shape;815;p63"/>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816" name="Google Shape;816;p63"/>
          <p:cNvSpPr txBox="1"/>
          <p:nvPr/>
        </p:nvSpPr>
        <p:spPr>
          <a:xfrm>
            <a:off x="7529732" y="5724616"/>
            <a:ext cx="3803617" cy="249043"/>
          </a:xfrm>
          <a:prstGeom prst="rect">
            <a:avLst/>
          </a:prstGeom>
          <a:noFill/>
          <a:ln>
            <a:noFill/>
          </a:ln>
        </p:spPr>
        <p:txBody>
          <a:bodyPr spcFirstLastPara="1" wrap="square" lIns="0" tIns="0" rIns="0" bIns="0" anchor="t" anchorCtr="0">
            <a:spAutoFit/>
          </a:bodyPr>
          <a:lstStyle/>
          <a:p>
            <a:pPr marL="0" marR="0" lvl="0" indent="0" algn="r" rtl="0">
              <a:lnSpc>
                <a:spcPct val="139945"/>
              </a:lnSpc>
              <a:spcBef>
                <a:spcPts val="0"/>
              </a:spcBef>
              <a:spcAft>
                <a:spcPts val="0"/>
              </a:spcAft>
              <a:buNone/>
            </a:pPr>
            <a:r>
              <a:rPr lang="en-US" sz="1467">
                <a:solidFill>
                  <a:srgbClr val="F5E6CA"/>
                </a:solidFill>
                <a:latin typeface="Roboto"/>
                <a:ea typeface="Roboto"/>
                <a:cs typeface="Roboto"/>
                <a:sym typeface="Roboto"/>
              </a:rPr>
              <a:t>Thesis Defense Presentation</a:t>
            </a:r>
            <a:endParaRPr/>
          </a:p>
        </p:txBody>
      </p:sp>
      <p:sp>
        <p:nvSpPr>
          <p:cNvPr id="817" name="Google Shape;817;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343F56"/>
                </a:solidFill>
              </a:rPr>
              <a:t>36</a:t>
            </a:fld>
            <a:endParaRPr>
              <a:solidFill>
                <a:srgbClr val="343F56"/>
              </a:solidFill>
            </a:endParaRPr>
          </a:p>
        </p:txBody>
      </p:sp>
      <p:cxnSp>
        <p:nvCxnSpPr>
          <p:cNvPr id="818" name="Google Shape;818;p63"/>
          <p:cNvCxnSpPr/>
          <p:nvPr/>
        </p:nvCxnSpPr>
        <p:spPr>
          <a:xfrm>
            <a:off x="751067" y="900756"/>
            <a:ext cx="10812846" cy="0"/>
          </a:xfrm>
          <a:prstGeom prst="straightConnector1">
            <a:avLst/>
          </a:prstGeom>
          <a:noFill/>
          <a:ln w="38100" cap="flat" cmpd="sng">
            <a:solidFill>
              <a:srgbClr val="343F56"/>
            </a:solidFill>
            <a:prstDash val="solid"/>
            <a:round/>
            <a:headEnd type="none" w="sm" len="sm"/>
            <a:tailEnd type="none" w="sm" len="sm"/>
          </a:ln>
        </p:spPr>
      </p:cxnSp>
      <p:sp>
        <p:nvSpPr>
          <p:cNvPr id="819" name="Google Shape;819;p63"/>
          <p:cNvSpPr txBox="1"/>
          <p:nvPr/>
        </p:nvSpPr>
        <p:spPr>
          <a:xfrm>
            <a:off x="1003377" y="5479637"/>
            <a:ext cx="2197200" cy="541800"/>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F5E6CA"/>
                </a:solidFill>
                <a:latin typeface="Arial"/>
                <a:ea typeface="Arial"/>
                <a:cs typeface="Arial"/>
                <a:sym typeface="Arial"/>
              </a:rPr>
              <a:t>LE GALL Théo</a:t>
            </a:r>
            <a:endParaRPr/>
          </a:p>
          <a:p>
            <a:pPr marL="0" marR="0" lvl="0" indent="0" algn="l" rtl="0">
              <a:lnSpc>
                <a:spcPct val="139945"/>
              </a:lnSpc>
              <a:spcBef>
                <a:spcPts val="0"/>
              </a:spcBef>
              <a:spcAft>
                <a:spcPts val="0"/>
              </a:spcAft>
              <a:buNone/>
            </a:pPr>
            <a:r>
              <a:rPr lang="en-US" sz="1467">
                <a:solidFill>
                  <a:srgbClr val="F5E6CA"/>
                </a:solidFill>
              </a:rPr>
              <a:t>YICHENG Chang</a:t>
            </a:r>
            <a:endParaRPr/>
          </a:p>
        </p:txBody>
      </p:sp>
      <p:sp>
        <p:nvSpPr>
          <p:cNvPr id="820" name="Google Shape;820;p63"/>
          <p:cNvSpPr txBox="1"/>
          <p:nvPr/>
        </p:nvSpPr>
        <p:spPr>
          <a:xfrm>
            <a:off x="3536025" y="5448400"/>
            <a:ext cx="7758600" cy="225900"/>
          </a:xfrm>
          <a:prstGeom prst="rect">
            <a:avLst/>
          </a:prstGeom>
          <a:noFill/>
          <a:ln>
            <a:noFill/>
          </a:ln>
        </p:spPr>
        <p:txBody>
          <a:bodyPr spcFirstLastPara="1" wrap="square" lIns="0" tIns="0" rIns="0" bIns="0" anchor="t" anchorCtr="0">
            <a:spAutoFit/>
          </a:bodyPr>
          <a:lstStyle/>
          <a:p>
            <a:pPr marL="0" marR="0" lvl="0" indent="0" algn="r" rtl="0">
              <a:lnSpc>
                <a:spcPct val="139945"/>
              </a:lnSpc>
              <a:spcBef>
                <a:spcPts val="0"/>
              </a:spcBef>
              <a:spcAft>
                <a:spcPts val="0"/>
              </a:spcAft>
              <a:buNone/>
            </a:pPr>
            <a:r>
              <a:rPr lang="en-US" sz="1467" b="1">
                <a:solidFill>
                  <a:srgbClr val="F5E6CA"/>
                </a:solidFill>
                <a:latin typeface="Arial"/>
                <a:ea typeface="Arial"/>
                <a:cs typeface="Arial"/>
                <a:sym typeface="Arial"/>
              </a:rPr>
              <a:t>Design, development, and validation of a web-based control application for drones</a:t>
            </a:r>
            <a:endParaRPr sz="1467" b="1">
              <a:solidFill>
                <a:srgbClr val="F5E6CA"/>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824"/>
        <p:cNvGrpSpPr/>
        <p:nvPr/>
      </p:nvGrpSpPr>
      <p:grpSpPr>
        <a:xfrm>
          <a:off x="0" y="0"/>
          <a:ext cx="0" cy="0"/>
          <a:chOff x="0" y="0"/>
          <a:chExt cx="0" cy="0"/>
        </a:xfrm>
      </p:grpSpPr>
      <p:grpSp>
        <p:nvGrpSpPr>
          <p:cNvPr id="825" name="Google Shape;825;p64"/>
          <p:cNvGrpSpPr/>
          <p:nvPr/>
        </p:nvGrpSpPr>
        <p:grpSpPr>
          <a:xfrm>
            <a:off x="685800" y="1847703"/>
            <a:ext cx="10820400" cy="3058620"/>
            <a:chOff x="0" y="-38100"/>
            <a:chExt cx="3965003" cy="1120794"/>
          </a:xfrm>
        </p:grpSpPr>
        <p:sp>
          <p:nvSpPr>
            <p:cNvPr id="826" name="Google Shape;826;p64"/>
            <p:cNvSpPr/>
            <p:nvPr/>
          </p:nvSpPr>
          <p:spPr>
            <a:xfrm>
              <a:off x="0" y="0"/>
              <a:ext cx="3965003" cy="1082694"/>
            </a:xfrm>
            <a:custGeom>
              <a:avLst/>
              <a:gdLst/>
              <a:ahLst/>
              <a:cxnLst/>
              <a:rect l="l" t="t" r="r" b="b"/>
              <a:pathLst>
                <a:path w="3965003" h="1082694" extrusionOk="0">
                  <a:moveTo>
                    <a:pt x="0" y="0"/>
                  </a:moveTo>
                  <a:lnTo>
                    <a:pt x="3965003" y="0"/>
                  </a:lnTo>
                  <a:lnTo>
                    <a:pt x="3965003" y="1082694"/>
                  </a:lnTo>
                  <a:lnTo>
                    <a:pt x="0" y="1082694"/>
                  </a:lnTo>
                  <a:close/>
                </a:path>
              </a:pathLst>
            </a:custGeom>
            <a:solidFill>
              <a:srgbClr val="F5E6CA"/>
            </a:solidFill>
            <a:ln>
              <a:noFill/>
            </a:ln>
          </p:spPr>
        </p:sp>
        <p:sp>
          <p:nvSpPr>
            <p:cNvPr id="827" name="Google Shape;827;p64"/>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828" name="Google Shape;828;p64"/>
          <p:cNvSpPr txBox="1"/>
          <p:nvPr/>
        </p:nvSpPr>
        <p:spPr>
          <a:xfrm>
            <a:off x="2981927" y="2487603"/>
            <a:ext cx="6228147" cy="76867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343F56"/>
                </a:solidFill>
                <a:latin typeface="Arial"/>
                <a:ea typeface="Arial"/>
                <a:cs typeface="Arial"/>
                <a:sym typeface="Arial"/>
              </a:rPr>
              <a:t>INTRODUCTION</a:t>
            </a:r>
            <a:endParaRPr/>
          </a:p>
        </p:txBody>
      </p:sp>
      <p:sp>
        <p:nvSpPr>
          <p:cNvPr id="829" name="Google Shape;829;p64"/>
          <p:cNvSpPr txBox="1"/>
          <p:nvPr/>
        </p:nvSpPr>
        <p:spPr>
          <a:xfrm>
            <a:off x="2112210" y="3493251"/>
            <a:ext cx="7967582" cy="787652"/>
          </a:xfrm>
          <a:prstGeom prst="rect">
            <a:avLst/>
          </a:prstGeom>
          <a:noFill/>
          <a:ln>
            <a:noFill/>
          </a:ln>
        </p:spPr>
        <p:txBody>
          <a:bodyPr spcFirstLastPara="1" wrap="square" lIns="0" tIns="0" rIns="0" bIns="0" anchor="t" anchorCtr="0">
            <a:spAutoFit/>
          </a:bodyPr>
          <a:lstStyle/>
          <a:p>
            <a:pPr marL="0" marR="0" lvl="0" indent="0" algn="ctr" rtl="0">
              <a:lnSpc>
                <a:spcPct val="139945"/>
              </a:lnSpc>
              <a:spcBef>
                <a:spcPts val="0"/>
              </a:spcBef>
              <a:spcAft>
                <a:spcPts val="0"/>
              </a:spcAft>
              <a:buNone/>
            </a:pPr>
            <a:r>
              <a:rPr lang="en-US" sz="1467">
                <a:solidFill>
                  <a:srgbClr val="343F56"/>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consequat.</a:t>
            </a:r>
            <a:endParaRPr/>
          </a:p>
        </p:txBody>
      </p:sp>
      <p:sp>
        <p:nvSpPr>
          <p:cNvPr id="830" name="Google Shape;830;p64"/>
          <p:cNvSpPr txBox="1"/>
          <p:nvPr/>
        </p:nvSpPr>
        <p:spPr>
          <a:xfrm>
            <a:off x="4662268" y="1106386"/>
            <a:ext cx="2867464" cy="244811"/>
          </a:xfrm>
          <a:prstGeom prst="rect">
            <a:avLst/>
          </a:prstGeom>
          <a:noFill/>
          <a:ln>
            <a:noFill/>
          </a:ln>
        </p:spPr>
        <p:txBody>
          <a:bodyPr spcFirstLastPara="1" wrap="square" lIns="0" tIns="0" rIns="0" bIns="0" anchor="t" anchorCtr="0">
            <a:spAutoFit/>
          </a:bodyPr>
          <a:lstStyle/>
          <a:p>
            <a:pPr marL="0" marR="0" lvl="0" indent="0" algn="ctr" rtl="0">
              <a:lnSpc>
                <a:spcPct val="139945"/>
              </a:lnSpc>
              <a:spcBef>
                <a:spcPts val="0"/>
              </a:spcBef>
              <a:spcAft>
                <a:spcPts val="0"/>
              </a:spcAft>
              <a:buNone/>
            </a:pPr>
            <a:r>
              <a:rPr lang="en-US" sz="1467">
                <a:solidFill>
                  <a:srgbClr val="F5E6CA"/>
                </a:solidFill>
                <a:latin typeface="Arial"/>
                <a:ea typeface="Arial"/>
                <a:cs typeface="Arial"/>
                <a:sym typeface="Arial"/>
              </a:rPr>
              <a:t>WARNER &amp; SPENCER</a:t>
            </a:r>
            <a:endParaRPr/>
          </a:p>
        </p:txBody>
      </p:sp>
      <p:sp>
        <p:nvSpPr>
          <p:cNvPr id="831" name="Google Shape;831;p64"/>
          <p:cNvSpPr txBox="1"/>
          <p:nvPr/>
        </p:nvSpPr>
        <p:spPr>
          <a:xfrm>
            <a:off x="4323154" y="5458774"/>
            <a:ext cx="3545693" cy="225511"/>
          </a:xfrm>
          <a:prstGeom prst="rect">
            <a:avLst/>
          </a:prstGeom>
          <a:noFill/>
          <a:ln>
            <a:noFill/>
          </a:ln>
        </p:spPr>
        <p:txBody>
          <a:bodyPr spcFirstLastPara="1" wrap="square" lIns="0" tIns="0" rIns="0" bIns="0" anchor="t" anchorCtr="0">
            <a:spAutoFit/>
          </a:bodyPr>
          <a:lstStyle/>
          <a:p>
            <a:pPr marL="0" marR="0" lvl="0" indent="0" algn="ctr" rtl="0">
              <a:lnSpc>
                <a:spcPct val="140060"/>
              </a:lnSpc>
              <a:spcBef>
                <a:spcPts val="0"/>
              </a:spcBef>
              <a:spcAft>
                <a:spcPts val="0"/>
              </a:spcAft>
              <a:buNone/>
            </a:pPr>
            <a:r>
              <a:rPr lang="en-US" sz="1333">
                <a:solidFill>
                  <a:srgbClr val="F5E6CA"/>
                </a:solidFill>
                <a:latin typeface="Roboto"/>
                <a:ea typeface="Roboto"/>
                <a:cs typeface="Roboto"/>
                <a:sym typeface="Roboto"/>
              </a:rPr>
              <a:t>www.reallygreatsite.com</a:t>
            </a:r>
            <a:endParaRPr/>
          </a:p>
        </p:txBody>
      </p:sp>
      <p:sp>
        <p:nvSpPr>
          <p:cNvPr id="832" name="Google Shape;832;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836"/>
        <p:cNvGrpSpPr/>
        <p:nvPr/>
      </p:nvGrpSpPr>
      <p:grpSpPr>
        <a:xfrm>
          <a:off x="0" y="0"/>
          <a:ext cx="0" cy="0"/>
          <a:chOff x="0" y="0"/>
          <a:chExt cx="0" cy="0"/>
        </a:xfrm>
      </p:grpSpPr>
      <p:sp>
        <p:nvSpPr>
          <p:cNvPr id="837" name="Google Shape;837;p65"/>
          <p:cNvSpPr txBox="1"/>
          <p:nvPr/>
        </p:nvSpPr>
        <p:spPr>
          <a:xfrm>
            <a:off x="1246515" y="757459"/>
            <a:ext cx="2388644" cy="229037"/>
          </a:xfrm>
          <a:prstGeom prst="rect">
            <a:avLst/>
          </a:prstGeom>
          <a:noFill/>
          <a:ln>
            <a:noFill/>
          </a:ln>
        </p:spPr>
        <p:txBody>
          <a:bodyPr spcFirstLastPara="1" wrap="square" lIns="0" tIns="0" rIns="0" bIns="0" anchor="t" anchorCtr="0">
            <a:spAutoFit/>
          </a:bodyPr>
          <a:lstStyle/>
          <a:p>
            <a:pPr marL="0" marR="0" lvl="0" indent="0" algn="ctr" rtl="0">
              <a:lnSpc>
                <a:spcPct val="140616"/>
              </a:lnSpc>
              <a:spcBef>
                <a:spcPts val="0"/>
              </a:spcBef>
              <a:spcAft>
                <a:spcPts val="0"/>
              </a:spcAft>
              <a:buNone/>
            </a:pPr>
            <a:r>
              <a:rPr lang="en-US" sz="1460">
                <a:solidFill>
                  <a:srgbClr val="F5E6CA"/>
                </a:solidFill>
                <a:latin typeface="Arial"/>
                <a:ea typeface="Arial"/>
                <a:cs typeface="Arial"/>
                <a:sym typeface="Arial"/>
              </a:rPr>
              <a:t>INTRODUCTION</a:t>
            </a:r>
            <a:endParaRPr/>
          </a:p>
        </p:txBody>
      </p:sp>
      <p:sp>
        <p:nvSpPr>
          <p:cNvPr id="838" name="Google Shape;838;p65"/>
          <p:cNvSpPr txBox="1"/>
          <p:nvPr/>
        </p:nvSpPr>
        <p:spPr>
          <a:xfrm>
            <a:off x="685800" y="1734867"/>
            <a:ext cx="10820400" cy="135934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334">
                <a:solidFill>
                  <a:srgbClr val="F5E6CA"/>
                </a:solidFill>
                <a:latin typeface="Arial"/>
                <a:ea typeface="Arial"/>
                <a:cs typeface="Arial"/>
                <a:sym typeface="Arial"/>
              </a:rPr>
              <a:t>THESIS DEFENSE PRESENTATION TEMPLATE</a:t>
            </a:r>
            <a:endParaRPr/>
          </a:p>
        </p:txBody>
      </p:sp>
      <p:grpSp>
        <p:nvGrpSpPr>
          <p:cNvPr id="839" name="Google Shape;839;p65"/>
          <p:cNvGrpSpPr/>
          <p:nvPr/>
        </p:nvGrpSpPr>
        <p:grpSpPr>
          <a:xfrm>
            <a:off x="6289430" y="3445585"/>
            <a:ext cx="5216770" cy="2726615"/>
            <a:chOff x="0" y="-38100"/>
            <a:chExt cx="1911622" cy="999135"/>
          </a:xfrm>
        </p:grpSpPr>
        <p:sp>
          <p:nvSpPr>
            <p:cNvPr id="840" name="Google Shape;840;p65"/>
            <p:cNvSpPr/>
            <p:nvPr/>
          </p:nvSpPr>
          <p:spPr>
            <a:xfrm>
              <a:off x="0" y="0"/>
              <a:ext cx="1911622" cy="961035"/>
            </a:xfrm>
            <a:custGeom>
              <a:avLst/>
              <a:gdLst/>
              <a:ahLst/>
              <a:cxnLst/>
              <a:rect l="l" t="t" r="r" b="b"/>
              <a:pathLst>
                <a:path w="1911622" h="961035" extrusionOk="0">
                  <a:moveTo>
                    <a:pt x="0" y="0"/>
                  </a:moveTo>
                  <a:lnTo>
                    <a:pt x="1911622" y="0"/>
                  </a:lnTo>
                  <a:lnTo>
                    <a:pt x="1911622" y="961035"/>
                  </a:lnTo>
                  <a:lnTo>
                    <a:pt x="0" y="961035"/>
                  </a:lnTo>
                  <a:close/>
                </a:path>
              </a:pathLst>
            </a:custGeom>
            <a:solidFill>
              <a:srgbClr val="F5E6CA"/>
            </a:solidFill>
            <a:ln>
              <a:noFill/>
            </a:ln>
          </p:spPr>
        </p:sp>
        <p:sp>
          <p:nvSpPr>
            <p:cNvPr id="841" name="Google Shape;841;p65"/>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pic>
        <p:nvPicPr>
          <p:cNvPr id="842" name="Google Shape;842;p65"/>
          <p:cNvPicPr preferRelativeResize="0"/>
          <p:nvPr/>
        </p:nvPicPr>
        <p:blipFill rotWithShape="1">
          <a:blip r:embed="rId3">
            <a:alphaModFix/>
          </a:blip>
          <a:srcRect l="10526" r="10526"/>
          <a:stretch/>
        </p:blipFill>
        <p:spPr>
          <a:xfrm>
            <a:off x="685800" y="3549559"/>
            <a:ext cx="5312978" cy="2622641"/>
          </a:xfrm>
          <a:prstGeom prst="rect">
            <a:avLst/>
          </a:prstGeom>
          <a:noFill/>
          <a:ln>
            <a:noFill/>
          </a:ln>
        </p:spPr>
      </p:pic>
      <p:cxnSp>
        <p:nvCxnSpPr>
          <p:cNvPr id="843" name="Google Shape;843;p65"/>
          <p:cNvCxnSpPr/>
          <p:nvPr/>
        </p:nvCxnSpPr>
        <p:spPr>
          <a:xfrm>
            <a:off x="6673813" y="5364427"/>
            <a:ext cx="265927" cy="0"/>
          </a:xfrm>
          <a:prstGeom prst="straightConnector1">
            <a:avLst/>
          </a:prstGeom>
          <a:noFill/>
          <a:ln w="38100" cap="flat" cmpd="sng">
            <a:solidFill>
              <a:srgbClr val="343F56"/>
            </a:solidFill>
            <a:prstDash val="solid"/>
            <a:round/>
            <a:headEnd type="none" w="sm" len="sm"/>
            <a:tailEnd type="none" w="sm" len="sm"/>
          </a:ln>
        </p:spPr>
      </p:cxnSp>
      <p:sp>
        <p:nvSpPr>
          <p:cNvPr id="844" name="Google Shape;844;p65"/>
          <p:cNvSpPr txBox="1"/>
          <p:nvPr/>
        </p:nvSpPr>
        <p:spPr>
          <a:xfrm>
            <a:off x="6673813" y="4280938"/>
            <a:ext cx="4617301" cy="787652"/>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Roboto"/>
                <a:ea typeface="Roboto"/>
                <a:cs typeface="Roboto"/>
                <a:sym typeface="Roboto"/>
              </a:rPr>
              <a:t>Lorem ipsum dolor sit amet, consectetur adipiscing elit, sed do eiusmod tempor incididunt ut labore et dolore magna aliqua. Ut enim ad minim veniam.</a:t>
            </a:r>
            <a:endParaRPr/>
          </a:p>
        </p:txBody>
      </p:sp>
      <p:sp>
        <p:nvSpPr>
          <p:cNvPr id="845" name="Google Shape;845;p65"/>
          <p:cNvSpPr txBox="1"/>
          <p:nvPr/>
        </p:nvSpPr>
        <p:spPr>
          <a:xfrm>
            <a:off x="6673813" y="5545384"/>
            <a:ext cx="2308651" cy="225511"/>
          </a:xfrm>
          <a:prstGeom prst="rect">
            <a:avLst/>
          </a:prstGeom>
          <a:noFill/>
          <a:ln>
            <a:noFill/>
          </a:ln>
        </p:spPr>
        <p:txBody>
          <a:bodyPr spcFirstLastPara="1" wrap="square" lIns="0" tIns="0" rIns="0" bIns="0" anchor="t" anchorCtr="0">
            <a:spAutoFit/>
          </a:bodyPr>
          <a:lstStyle/>
          <a:p>
            <a:pPr marL="0" marR="0" lvl="0" indent="0" algn="l" rtl="0">
              <a:lnSpc>
                <a:spcPct val="140060"/>
              </a:lnSpc>
              <a:spcBef>
                <a:spcPts val="0"/>
              </a:spcBef>
              <a:spcAft>
                <a:spcPts val="0"/>
              </a:spcAft>
              <a:buNone/>
            </a:pPr>
            <a:r>
              <a:rPr lang="en-US" sz="1333">
                <a:solidFill>
                  <a:srgbClr val="343F56"/>
                </a:solidFill>
                <a:latin typeface="Roboto"/>
                <a:ea typeface="Roboto"/>
                <a:cs typeface="Roboto"/>
                <a:sym typeface="Roboto"/>
              </a:rPr>
              <a:t>www.reallygreatsite.com</a:t>
            </a:r>
            <a:endParaRPr/>
          </a:p>
        </p:txBody>
      </p:sp>
      <p:sp>
        <p:nvSpPr>
          <p:cNvPr id="846" name="Google Shape;846;p65"/>
          <p:cNvSpPr txBox="1"/>
          <p:nvPr/>
        </p:nvSpPr>
        <p:spPr>
          <a:xfrm>
            <a:off x="6673813" y="3905443"/>
            <a:ext cx="2308651" cy="244811"/>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Arial"/>
                <a:ea typeface="Arial"/>
                <a:cs typeface="Arial"/>
                <a:sym typeface="Arial"/>
              </a:rPr>
              <a:t>BY CLAUDIA ALVES</a:t>
            </a:r>
            <a:endParaRPr/>
          </a:p>
        </p:txBody>
      </p:sp>
      <p:cxnSp>
        <p:nvCxnSpPr>
          <p:cNvPr id="847" name="Google Shape;847;p65"/>
          <p:cNvCxnSpPr/>
          <p:nvPr/>
        </p:nvCxnSpPr>
        <p:spPr>
          <a:xfrm>
            <a:off x="3818313" y="900756"/>
            <a:ext cx="7687887" cy="0"/>
          </a:xfrm>
          <a:prstGeom prst="straightConnector1">
            <a:avLst/>
          </a:prstGeom>
          <a:noFill/>
          <a:ln w="38100" cap="flat" cmpd="sng">
            <a:solidFill>
              <a:srgbClr val="F5E6CA"/>
            </a:solidFill>
            <a:prstDash val="solid"/>
            <a:round/>
            <a:headEnd type="none" w="sm" len="sm"/>
            <a:tailEnd type="none" w="sm" len="sm"/>
          </a:ln>
        </p:spPr>
      </p:cxnSp>
      <p:sp>
        <p:nvSpPr>
          <p:cNvPr id="848" name="Google Shape;848;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F5E6CA"/>
        </a:solidFill>
        <a:effectLst/>
      </p:bgPr>
    </p:bg>
    <p:spTree>
      <p:nvGrpSpPr>
        <p:cNvPr id="1" name="Shape 852"/>
        <p:cNvGrpSpPr/>
        <p:nvPr/>
      </p:nvGrpSpPr>
      <p:grpSpPr>
        <a:xfrm>
          <a:off x="0" y="0"/>
          <a:ext cx="0" cy="0"/>
          <a:chOff x="0" y="0"/>
          <a:chExt cx="0" cy="0"/>
        </a:xfrm>
      </p:grpSpPr>
      <p:grpSp>
        <p:nvGrpSpPr>
          <p:cNvPr id="853" name="Google Shape;853;p66"/>
          <p:cNvGrpSpPr/>
          <p:nvPr/>
        </p:nvGrpSpPr>
        <p:grpSpPr>
          <a:xfrm>
            <a:off x="685800" y="3672424"/>
            <a:ext cx="3495593" cy="1757606"/>
            <a:chOff x="0" y="-38100"/>
            <a:chExt cx="1692303" cy="850900"/>
          </a:xfrm>
        </p:grpSpPr>
        <p:sp>
          <p:nvSpPr>
            <p:cNvPr id="854" name="Google Shape;854;p66"/>
            <p:cNvSpPr/>
            <p:nvPr/>
          </p:nvSpPr>
          <p:spPr>
            <a:xfrm>
              <a:off x="0" y="0"/>
              <a:ext cx="1692303" cy="235466"/>
            </a:xfrm>
            <a:custGeom>
              <a:avLst/>
              <a:gdLst/>
              <a:ahLst/>
              <a:cxnLst/>
              <a:rect l="l" t="t" r="r" b="b"/>
              <a:pathLst>
                <a:path w="1692303" h="235466" extrusionOk="0">
                  <a:moveTo>
                    <a:pt x="0" y="0"/>
                  </a:moveTo>
                  <a:lnTo>
                    <a:pt x="1692303" y="0"/>
                  </a:lnTo>
                  <a:lnTo>
                    <a:pt x="1692303" y="235466"/>
                  </a:lnTo>
                  <a:lnTo>
                    <a:pt x="0" y="235466"/>
                  </a:lnTo>
                  <a:close/>
                </a:path>
              </a:pathLst>
            </a:custGeom>
            <a:solidFill>
              <a:srgbClr val="343F56"/>
            </a:solidFill>
            <a:ln>
              <a:noFill/>
            </a:ln>
          </p:spPr>
        </p:sp>
        <p:sp>
          <p:nvSpPr>
            <p:cNvPr id="855" name="Google Shape;855;p66"/>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856" name="Google Shape;856;p66"/>
          <p:cNvGrpSpPr/>
          <p:nvPr/>
        </p:nvGrpSpPr>
        <p:grpSpPr>
          <a:xfrm>
            <a:off x="685800" y="4962337"/>
            <a:ext cx="3495593" cy="1757606"/>
            <a:chOff x="0" y="-38100"/>
            <a:chExt cx="1692303" cy="850900"/>
          </a:xfrm>
        </p:grpSpPr>
        <p:sp>
          <p:nvSpPr>
            <p:cNvPr id="857" name="Google Shape;857;p66"/>
            <p:cNvSpPr/>
            <p:nvPr/>
          </p:nvSpPr>
          <p:spPr>
            <a:xfrm>
              <a:off x="0" y="0"/>
              <a:ext cx="1692303" cy="235466"/>
            </a:xfrm>
            <a:custGeom>
              <a:avLst/>
              <a:gdLst/>
              <a:ahLst/>
              <a:cxnLst/>
              <a:rect l="l" t="t" r="r" b="b"/>
              <a:pathLst>
                <a:path w="1692303" h="235466" extrusionOk="0">
                  <a:moveTo>
                    <a:pt x="0" y="0"/>
                  </a:moveTo>
                  <a:lnTo>
                    <a:pt x="1692303" y="0"/>
                  </a:lnTo>
                  <a:lnTo>
                    <a:pt x="1692303" y="235466"/>
                  </a:lnTo>
                  <a:lnTo>
                    <a:pt x="0" y="235466"/>
                  </a:lnTo>
                  <a:close/>
                </a:path>
              </a:pathLst>
            </a:custGeom>
            <a:solidFill>
              <a:srgbClr val="343F56"/>
            </a:solidFill>
            <a:ln>
              <a:noFill/>
            </a:ln>
          </p:spPr>
        </p:sp>
        <p:sp>
          <p:nvSpPr>
            <p:cNvPr id="858" name="Google Shape;858;p66"/>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859" name="Google Shape;859;p66"/>
          <p:cNvGrpSpPr/>
          <p:nvPr/>
        </p:nvGrpSpPr>
        <p:grpSpPr>
          <a:xfrm>
            <a:off x="4349196" y="3672424"/>
            <a:ext cx="3495593" cy="1757606"/>
            <a:chOff x="0" y="-38100"/>
            <a:chExt cx="1692303" cy="850900"/>
          </a:xfrm>
        </p:grpSpPr>
        <p:sp>
          <p:nvSpPr>
            <p:cNvPr id="860" name="Google Shape;860;p66"/>
            <p:cNvSpPr/>
            <p:nvPr/>
          </p:nvSpPr>
          <p:spPr>
            <a:xfrm>
              <a:off x="0" y="0"/>
              <a:ext cx="1692303" cy="235466"/>
            </a:xfrm>
            <a:custGeom>
              <a:avLst/>
              <a:gdLst/>
              <a:ahLst/>
              <a:cxnLst/>
              <a:rect l="l" t="t" r="r" b="b"/>
              <a:pathLst>
                <a:path w="1692303" h="235466" extrusionOk="0">
                  <a:moveTo>
                    <a:pt x="0" y="0"/>
                  </a:moveTo>
                  <a:lnTo>
                    <a:pt x="1692303" y="0"/>
                  </a:lnTo>
                  <a:lnTo>
                    <a:pt x="1692303" y="235466"/>
                  </a:lnTo>
                  <a:lnTo>
                    <a:pt x="0" y="235466"/>
                  </a:lnTo>
                  <a:close/>
                </a:path>
              </a:pathLst>
            </a:custGeom>
            <a:solidFill>
              <a:srgbClr val="000000">
                <a:alpha val="0"/>
              </a:srgbClr>
            </a:solidFill>
            <a:ln w="38100" cap="flat" cmpd="sng">
              <a:solidFill>
                <a:srgbClr val="343F56"/>
              </a:solidFill>
              <a:prstDash val="solid"/>
              <a:round/>
              <a:headEnd type="none" w="sm" len="sm"/>
              <a:tailEnd type="none" w="sm" len="sm"/>
            </a:ln>
          </p:spPr>
        </p:sp>
        <p:sp>
          <p:nvSpPr>
            <p:cNvPr id="861" name="Google Shape;861;p66"/>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862" name="Google Shape;862;p66"/>
          <p:cNvGrpSpPr/>
          <p:nvPr/>
        </p:nvGrpSpPr>
        <p:grpSpPr>
          <a:xfrm>
            <a:off x="4349196" y="4962337"/>
            <a:ext cx="3495593" cy="1757606"/>
            <a:chOff x="0" y="-38100"/>
            <a:chExt cx="1692303" cy="850900"/>
          </a:xfrm>
        </p:grpSpPr>
        <p:sp>
          <p:nvSpPr>
            <p:cNvPr id="863" name="Google Shape;863;p66"/>
            <p:cNvSpPr/>
            <p:nvPr/>
          </p:nvSpPr>
          <p:spPr>
            <a:xfrm>
              <a:off x="0" y="0"/>
              <a:ext cx="1692303" cy="235466"/>
            </a:xfrm>
            <a:custGeom>
              <a:avLst/>
              <a:gdLst/>
              <a:ahLst/>
              <a:cxnLst/>
              <a:rect l="l" t="t" r="r" b="b"/>
              <a:pathLst>
                <a:path w="1692303" h="235466" extrusionOk="0">
                  <a:moveTo>
                    <a:pt x="0" y="0"/>
                  </a:moveTo>
                  <a:lnTo>
                    <a:pt x="1692303" y="0"/>
                  </a:lnTo>
                  <a:lnTo>
                    <a:pt x="1692303" y="235466"/>
                  </a:lnTo>
                  <a:lnTo>
                    <a:pt x="0" y="235466"/>
                  </a:lnTo>
                  <a:close/>
                </a:path>
              </a:pathLst>
            </a:custGeom>
            <a:solidFill>
              <a:srgbClr val="000000">
                <a:alpha val="0"/>
              </a:srgbClr>
            </a:solidFill>
            <a:ln w="38100" cap="flat" cmpd="sng">
              <a:solidFill>
                <a:srgbClr val="343F56"/>
              </a:solidFill>
              <a:prstDash val="solid"/>
              <a:round/>
              <a:headEnd type="none" w="sm" len="sm"/>
              <a:tailEnd type="none" w="sm" len="sm"/>
            </a:ln>
          </p:spPr>
        </p:sp>
        <p:sp>
          <p:nvSpPr>
            <p:cNvPr id="864" name="Google Shape;864;p66"/>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865" name="Google Shape;865;p66"/>
          <p:cNvGrpSpPr/>
          <p:nvPr/>
        </p:nvGrpSpPr>
        <p:grpSpPr>
          <a:xfrm>
            <a:off x="8010607" y="3672424"/>
            <a:ext cx="3495593" cy="1757606"/>
            <a:chOff x="0" y="-38100"/>
            <a:chExt cx="1692303" cy="850900"/>
          </a:xfrm>
        </p:grpSpPr>
        <p:sp>
          <p:nvSpPr>
            <p:cNvPr id="866" name="Google Shape;866;p66"/>
            <p:cNvSpPr/>
            <p:nvPr/>
          </p:nvSpPr>
          <p:spPr>
            <a:xfrm>
              <a:off x="0" y="0"/>
              <a:ext cx="1692303" cy="235466"/>
            </a:xfrm>
            <a:custGeom>
              <a:avLst/>
              <a:gdLst/>
              <a:ahLst/>
              <a:cxnLst/>
              <a:rect l="l" t="t" r="r" b="b"/>
              <a:pathLst>
                <a:path w="1692303" h="235466" extrusionOk="0">
                  <a:moveTo>
                    <a:pt x="0" y="0"/>
                  </a:moveTo>
                  <a:lnTo>
                    <a:pt x="1692303" y="0"/>
                  </a:lnTo>
                  <a:lnTo>
                    <a:pt x="1692303" y="235466"/>
                  </a:lnTo>
                  <a:lnTo>
                    <a:pt x="0" y="235466"/>
                  </a:lnTo>
                  <a:close/>
                </a:path>
              </a:pathLst>
            </a:custGeom>
            <a:solidFill>
              <a:srgbClr val="343F56"/>
            </a:solidFill>
            <a:ln>
              <a:noFill/>
            </a:ln>
          </p:spPr>
        </p:sp>
        <p:sp>
          <p:nvSpPr>
            <p:cNvPr id="867" name="Google Shape;867;p66"/>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868" name="Google Shape;868;p66"/>
          <p:cNvGrpSpPr/>
          <p:nvPr/>
        </p:nvGrpSpPr>
        <p:grpSpPr>
          <a:xfrm>
            <a:off x="8010607" y="4962337"/>
            <a:ext cx="3495593" cy="1757606"/>
            <a:chOff x="0" y="-38100"/>
            <a:chExt cx="1692303" cy="850900"/>
          </a:xfrm>
        </p:grpSpPr>
        <p:sp>
          <p:nvSpPr>
            <p:cNvPr id="869" name="Google Shape;869;p66"/>
            <p:cNvSpPr/>
            <p:nvPr/>
          </p:nvSpPr>
          <p:spPr>
            <a:xfrm>
              <a:off x="0" y="0"/>
              <a:ext cx="1692303" cy="235466"/>
            </a:xfrm>
            <a:custGeom>
              <a:avLst/>
              <a:gdLst/>
              <a:ahLst/>
              <a:cxnLst/>
              <a:rect l="l" t="t" r="r" b="b"/>
              <a:pathLst>
                <a:path w="1692303" h="235466" extrusionOk="0">
                  <a:moveTo>
                    <a:pt x="0" y="0"/>
                  </a:moveTo>
                  <a:lnTo>
                    <a:pt x="1692303" y="0"/>
                  </a:lnTo>
                  <a:lnTo>
                    <a:pt x="1692303" y="235466"/>
                  </a:lnTo>
                  <a:lnTo>
                    <a:pt x="0" y="235466"/>
                  </a:lnTo>
                  <a:close/>
                </a:path>
              </a:pathLst>
            </a:custGeom>
            <a:solidFill>
              <a:srgbClr val="343F56"/>
            </a:solidFill>
            <a:ln>
              <a:noFill/>
            </a:ln>
          </p:spPr>
        </p:sp>
        <p:sp>
          <p:nvSpPr>
            <p:cNvPr id="870" name="Google Shape;870;p66"/>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871" name="Google Shape;871;p66"/>
          <p:cNvGrpSpPr/>
          <p:nvPr/>
        </p:nvGrpSpPr>
        <p:grpSpPr>
          <a:xfrm>
            <a:off x="685800" y="4317212"/>
            <a:ext cx="3495593" cy="1757606"/>
            <a:chOff x="0" y="-38100"/>
            <a:chExt cx="1692303" cy="850900"/>
          </a:xfrm>
        </p:grpSpPr>
        <p:sp>
          <p:nvSpPr>
            <p:cNvPr id="872" name="Google Shape;872;p66"/>
            <p:cNvSpPr/>
            <p:nvPr/>
          </p:nvSpPr>
          <p:spPr>
            <a:xfrm>
              <a:off x="0" y="0"/>
              <a:ext cx="1692303" cy="235466"/>
            </a:xfrm>
            <a:custGeom>
              <a:avLst/>
              <a:gdLst/>
              <a:ahLst/>
              <a:cxnLst/>
              <a:rect l="l" t="t" r="r" b="b"/>
              <a:pathLst>
                <a:path w="1692303" h="235466" extrusionOk="0">
                  <a:moveTo>
                    <a:pt x="0" y="0"/>
                  </a:moveTo>
                  <a:lnTo>
                    <a:pt x="1692303" y="0"/>
                  </a:lnTo>
                  <a:lnTo>
                    <a:pt x="1692303" y="235466"/>
                  </a:lnTo>
                  <a:lnTo>
                    <a:pt x="0" y="235466"/>
                  </a:lnTo>
                  <a:close/>
                </a:path>
              </a:pathLst>
            </a:custGeom>
            <a:solidFill>
              <a:srgbClr val="000000">
                <a:alpha val="0"/>
              </a:srgbClr>
            </a:solidFill>
            <a:ln w="38100" cap="flat" cmpd="sng">
              <a:solidFill>
                <a:srgbClr val="343F56"/>
              </a:solidFill>
              <a:prstDash val="solid"/>
              <a:round/>
              <a:headEnd type="none" w="sm" len="sm"/>
              <a:tailEnd type="none" w="sm" len="sm"/>
            </a:ln>
          </p:spPr>
        </p:sp>
        <p:sp>
          <p:nvSpPr>
            <p:cNvPr id="873" name="Google Shape;873;p66"/>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874" name="Google Shape;874;p66"/>
          <p:cNvGrpSpPr/>
          <p:nvPr/>
        </p:nvGrpSpPr>
        <p:grpSpPr>
          <a:xfrm>
            <a:off x="685800" y="5607126"/>
            <a:ext cx="3495593" cy="1757606"/>
            <a:chOff x="0" y="-38100"/>
            <a:chExt cx="1692303" cy="850900"/>
          </a:xfrm>
        </p:grpSpPr>
        <p:sp>
          <p:nvSpPr>
            <p:cNvPr id="875" name="Google Shape;875;p66"/>
            <p:cNvSpPr/>
            <p:nvPr/>
          </p:nvSpPr>
          <p:spPr>
            <a:xfrm>
              <a:off x="0" y="0"/>
              <a:ext cx="1692303" cy="235466"/>
            </a:xfrm>
            <a:custGeom>
              <a:avLst/>
              <a:gdLst/>
              <a:ahLst/>
              <a:cxnLst/>
              <a:rect l="l" t="t" r="r" b="b"/>
              <a:pathLst>
                <a:path w="1692303" h="235466" extrusionOk="0">
                  <a:moveTo>
                    <a:pt x="0" y="0"/>
                  </a:moveTo>
                  <a:lnTo>
                    <a:pt x="1692303" y="0"/>
                  </a:lnTo>
                  <a:lnTo>
                    <a:pt x="1692303" y="235466"/>
                  </a:lnTo>
                  <a:lnTo>
                    <a:pt x="0" y="235466"/>
                  </a:lnTo>
                  <a:close/>
                </a:path>
              </a:pathLst>
            </a:custGeom>
            <a:solidFill>
              <a:srgbClr val="000000">
                <a:alpha val="0"/>
              </a:srgbClr>
            </a:solidFill>
            <a:ln w="38100" cap="flat" cmpd="sng">
              <a:solidFill>
                <a:srgbClr val="343F56"/>
              </a:solidFill>
              <a:prstDash val="solid"/>
              <a:round/>
              <a:headEnd type="none" w="sm" len="sm"/>
              <a:tailEnd type="none" w="sm" len="sm"/>
            </a:ln>
          </p:spPr>
        </p:sp>
        <p:sp>
          <p:nvSpPr>
            <p:cNvPr id="876" name="Google Shape;876;p66"/>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877" name="Google Shape;877;p66"/>
          <p:cNvGrpSpPr/>
          <p:nvPr/>
        </p:nvGrpSpPr>
        <p:grpSpPr>
          <a:xfrm>
            <a:off x="4349196" y="4308230"/>
            <a:ext cx="3495593" cy="1757606"/>
            <a:chOff x="0" y="-38100"/>
            <a:chExt cx="1692303" cy="850900"/>
          </a:xfrm>
        </p:grpSpPr>
        <p:sp>
          <p:nvSpPr>
            <p:cNvPr id="878" name="Google Shape;878;p66"/>
            <p:cNvSpPr/>
            <p:nvPr/>
          </p:nvSpPr>
          <p:spPr>
            <a:xfrm>
              <a:off x="0" y="0"/>
              <a:ext cx="1692303" cy="235466"/>
            </a:xfrm>
            <a:custGeom>
              <a:avLst/>
              <a:gdLst/>
              <a:ahLst/>
              <a:cxnLst/>
              <a:rect l="l" t="t" r="r" b="b"/>
              <a:pathLst>
                <a:path w="1692303" h="235466" extrusionOk="0">
                  <a:moveTo>
                    <a:pt x="0" y="0"/>
                  </a:moveTo>
                  <a:lnTo>
                    <a:pt x="1692303" y="0"/>
                  </a:lnTo>
                  <a:lnTo>
                    <a:pt x="1692303" y="235466"/>
                  </a:lnTo>
                  <a:lnTo>
                    <a:pt x="0" y="235466"/>
                  </a:lnTo>
                  <a:close/>
                </a:path>
              </a:pathLst>
            </a:custGeom>
            <a:solidFill>
              <a:srgbClr val="343F56"/>
            </a:solidFill>
            <a:ln>
              <a:noFill/>
            </a:ln>
          </p:spPr>
        </p:sp>
        <p:sp>
          <p:nvSpPr>
            <p:cNvPr id="879" name="Google Shape;879;p66"/>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880" name="Google Shape;880;p66"/>
          <p:cNvGrpSpPr/>
          <p:nvPr/>
        </p:nvGrpSpPr>
        <p:grpSpPr>
          <a:xfrm>
            <a:off x="4349196" y="5598144"/>
            <a:ext cx="3495593" cy="1757606"/>
            <a:chOff x="0" y="-38100"/>
            <a:chExt cx="1692303" cy="850900"/>
          </a:xfrm>
        </p:grpSpPr>
        <p:sp>
          <p:nvSpPr>
            <p:cNvPr id="881" name="Google Shape;881;p66"/>
            <p:cNvSpPr/>
            <p:nvPr/>
          </p:nvSpPr>
          <p:spPr>
            <a:xfrm>
              <a:off x="0" y="0"/>
              <a:ext cx="1692303" cy="235466"/>
            </a:xfrm>
            <a:custGeom>
              <a:avLst/>
              <a:gdLst/>
              <a:ahLst/>
              <a:cxnLst/>
              <a:rect l="l" t="t" r="r" b="b"/>
              <a:pathLst>
                <a:path w="1692303" h="235466" extrusionOk="0">
                  <a:moveTo>
                    <a:pt x="0" y="0"/>
                  </a:moveTo>
                  <a:lnTo>
                    <a:pt x="1692303" y="0"/>
                  </a:lnTo>
                  <a:lnTo>
                    <a:pt x="1692303" y="235466"/>
                  </a:lnTo>
                  <a:lnTo>
                    <a:pt x="0" y="235466"/>
                  </a:lnTo>
                  <a:close/>
                </a:path>
              </a:pathLst>
            </a:custGeom>
            <a:solidFill>
              <a:srgbClr val="343F56"/>
            </a:solidFill>
            <a:ln>
              <a:noFill/>
            </a:ln>
          </p:spPr>
        </p:sp>
        <p:sp>
          <p:nvSpPr>
            <p:cNvPr id="882" name="Google Shape;882;p66"/>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883" name="Google Shape;883;p66"/>
          <p:cNvGrpSpPr/>
          <p:nvPr/>
        </p:nvGrpSpPr>
        <p:grpSpPr>
          <a:xfrm>
            <a:off x="8010607" y="4317212"/>
            <a:ext cx="3495593" cy="1757606"/>
            <a:chOff x="0" y="-38100"/>
            <a:chExt cx="1692303" cy="850900"/>
          </a:xfrm>
        </p:grpSpPr>
        <p:sp>
          <p:nvSpPr>
            <p:cNvPr id="884" name="Google Shape;884;p66"/>
            <p:cNvSpPr/>
            <p:nvPr/>
          </p:nvSpPr>
          <p:spPr>
            <a:xfrm>
              <a:off x="0" y="0"/>
              <a:ext cx="1692303" cy="235466"/>
            </a:xfrm>
            <a:custGeom>
              <a:avLst/>
              <a:gdLst/>
              <a:ahLst/>
              <a:cxnLst/>
              <a:rect l="l" t="t" r="r" b="b"/>
              <a:pathLst>
                <a:path w="1692303" h="235466" extrusionOk="0">
                  <a:moveTo>
                    <a:pt x="0" y="0"/>
                  </a:moveTo>
                  <a:lnTo>
                    <a:pt x="1692303" y="0"/>
                  </a:lnTo>
                  <a:lnTo>
                    <a:pt x="1692303" y="235466"/>
                  </a:lnTo>
                  <a:lnTo>
                    <a:pt x="0" y="235466"/>
                  </a:lnTo>
                  <a:close/>
                </a:path>
              </a:pathLst>
            </a:custGeom>
            <a:solidFill>
              <a:srgbClr val="000000">
                <a:alpha val="0"/>
              </a:srgbClr>
            </a:solidFill>
            <a:ln w="38100" cap="flat" cmpd="sng">
              <a:solidFill>
                <a:srgbClr val="343F56"/>
              </a:solidFill>
              <a:prstDash val="solid"/>
              <a:round/>
              <a:headEnd type="none" w="sm" len="sm"/>
              <a:tailEnd type="none" w="sm" len="sm"/>
            </a:ln>
          </p:spPr>
        </p:sp>
        <p:sp>
          <p:nvSpPr>
            <p:cNvPr id="885" name="Google Shape;885;p66"/>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886" name="Google Shape;886;p66"/>
          <p:cNvGrpSpPr/>
          <p:nvPr/>
        </p:nvGrpSpPr>
        <p:grpSpPr>
          <a:xfrm>
            <a:off x="8010607" y="5607126"/>
            <a:ext cx="3495593" cy="1757606"/>
            <a:chOff x="0" y="-38100"/>
            <a:chExt cx="1692303" cy="850900"/>
          </a:xfrm>
        </p:grpSpPr>
        <p:sp>
          <p:nvSpPr>
            <p:cNvPr id="887" name="Google Shape;887;p66"/>
            <p:cNvSpPr/>
            <p:nvPr/>
          </p:nvSpPr>
          <p:spPr>
            <a:xfrm>
              <a:off x="0" y="0"/>
              <a:ext cx="1692303" cy="235466"/>
            </a:xfrm>
            <a:custGeom>
              <a:avLst/>
              <a:gdLst/>
              <a:ahLst/>
              <a:cxnLst/>
              <a:rect l="l" t="t" r="r" b="b"/>
              <a:pathLst>
                <a:path w="1692303" h="235466" extrusionOk="0">
                  <a:moveTo>
                    <a:pt x="0" y="0"/>
                  </a:moveTo>
                  <a:lnTo>
                    <a:pt x="1692303" y="0"/>
                  </a:lnTo>
                  <a:lnTo>
                    <a:pt x="1692303" y="235466"/>
                  </a:lnTo>
                  <a:lnTo>
                    <a:pt x="0" y="235466"/>
                  </a:lnTo>
                  <a:close/>
                </a:path>
              </a:pathLst>
            </a:custGeom>
            <a:solidFill>
              <a:srgbClr val="000000">
                <a:alpha val="0"/>
              </a:srgbClr>
            </a:solidFill>
            <a:ln w="38100" cap="flat" cmpd="sng">
              <a:solidFill>
                <a:srgbClr val="343F56"/>
              </a:solidFill>
              <a:prstDash val="solid"/>
              <a:round/>
              <a:headEnd type="none" w="sm" len="sm"/>
              <a:tailEnd type="none" w="sm" len="sm"/>
            </a:ln>
          </p:spPr>
        </p:sp>
        <p:sp>
          <p:nvSpPr>
            <p:cNvPr id="888" name="Google Shape;888;p66"/>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889" name="Google Shape;889;p66"/>
          <p:cNvSpPr txBox="1"/>
          <p:nvPr/>
        </p:nvSpPr>
        <p:spPr>
          <a:xfrm>
            <a:off x="1302389" y="3838197"/>
            <a:ext cx="2262415" cy="227755"/>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1523">
                <a:solidFill>
                  <a:srgbClr val="F5E6CA"/>
                </a:solidFill>
                <a:latin typeface="Arial"/>
                <a:ea typeface="Arial"/>
                <a:cs typeface="Arial"/>
                <a:sym typeface="Arial"/>
              </a:rPr>
              <a:t>INTRODUCTION</a:t>
            </a:r>
            <a:endParaRPr/>
          </a:p>
        </p:txBody>
      </p:sp>
      <p:sp>
        <p:nvSpPr>
          <p:cNvPr id="890" name="Google Shape;890;p66"/>
          <p:cNvSpPr txBox="1"/>
          <p:nvPr/>
        </p:nvSpPr>
        <p:spPr>
          <a:xfrm>
            <a:off x="1302389" y="5128111"/>
            <a:ext cx="2262415" cy="227755"/>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1523">
                <a:solidFill>
                  <a:srgbClr val="F5E6CA"/>
                </a:solidFill>
                <a:latin typeface="Arial"/>
                <a:ea typeface="Arial"/>
                <a:cs typeface="Arial"/>
                <a:sym typeface="Arial"/>
              </a:rPr>
              <a:t>METHODOLOGY</a:t>
            </a:r>
            <a:endParaRPr/>
          </a:p>
        </p:txBody>
      </p:sp>
      <p:sp>
        <p:nvSpPr>
          <p:cNvPr id="891" name="Google Shape;891;p66"/>
          <p:cNvSpPr txBox="1"/>
          <p:nvPr/>
        </p:nvSpPr>
        <p:spPr>
          <a:xfrm>
            <a:off x="4713131" y="3838197"/>
            <a:ext cx="2767723" cy="227755"/>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1523">
                <a:solidFill>
                  <a:srgbClr val="343F56"/>
                </a:solidFill>
                <a:latin typeface="Arial"/>
                <a:ea typeface="Arial"/>
                <a:cs typeface="Arial"/>
                <a:sym typeface="Arial"/>
              </a:rPr>
              <a:t>PROBLEM</a:t>
            </a:r>
            <a:endParaRPr/>
          </a:p>
        </p:txBody>
      </p:sp>
      <p:sp>
        <p:nvSpPr>
          <p:cNvPr id="892" name="Google Shape;892;p66"/>
          <p:cNvSpPr txBox="1"/>
          <p:nvPr/>
        </p:nvSpPr>
        <p:spPr>
          <a:xfrm>
            <a:off x="4713131" y="5128111"/>
            <a:ext cx="2767723" cy="227755"/>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1523">
                <a:solidFill>
                  <a:srgbClr val="343F56"/>
                </a:solidFill>
                <a:latin typeface="Arial"/>
                <a:ea typeface="Arial"/>
                <a:cs typeface="Arial"/>
                <a:sym typeface="Arial"/>
              </a:rPr>
              <a:t>IMPLEMENTATION</a:t>
            </a:r>
            <a:endParaRPr/>
          </a:p>
        </p:txBody>
      </p:sp>
      <p:sp>
        <p:nvSpPr>
          <p:cNvPr id="893" name="Google Shape;893;p66"/>
          <p:cNvSpPr txBox="1"/>
          <p:nvPr/>
        </p:nvSpPr>
        <p:spPr>
          <a:xfrm>
            <a:off x="8374542" y="3838626"/>
            <a:ext cx="2767723" cy="227755"/>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1523">
                <a:solidFill>
                  <a:srgbClr val="F5E6CA"/>
                </a:solidFill>
                <a:latin typeface="Arial"/>
                <a:ea typeface="Arial"/>
                <a:cs typeface="Arial"/>
                <a:sym typeface="Arial"/>
              </a:rPr>
              <a:t>LITERARY PREVIEW</a:t>
            </a:r>
            <a:endParaRPr/>
          </a:p>
        </p:txBody>
      </p:sp>
      <p:sp>
        <p:nvSpPr>
          <p:cNvPr id="894" name="Google Shape;894;p66"/>
          <p:cNvSpPr txBox="1"/>
          <p:nvPr/>
        </p:nvSpPr>
        <p:spPr>
          <a:xfrm>
            <a:off x="8374542" y="5128540"/>
            <a:ext cx="2767723" cy="227755"/>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1523">
                <a:solidFill>
                  <a:srgbClr val="F5E6CA"/>
                </a:solidFill>
                <a:latin typeface="Arial"/>
                <a:ea typeface="Arial"/>
                <a:cs typeface="Arial"/>
                <a:sym typeface="Arial"/>
              </a:rPr>
              <a:t>RESULT</a:t>
            </a:r>
            <a:endParaRPr/>
          </a:p>
        </p:txBody>
      </p:sp>
      <p:sp>
        <p:nvSpPr>
          <p:cNvPr id="895" name="Google Shape;895;p66"/>
          <p:cNvSpPr txBox="1"/>
          <p:nvPr/>
        </p:nvSpPr>
        <p:spPr>
          <a:xfrm>
            <a:off x="685800" y="4482986"/>
            <a:ext cx="3495593" cy="227755"/>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1523">
                <a:solidFill>
                  <a:srgbClr val="343F56"/>
                </a:solidFill>
                <a:latin typeface="Arial"/>
                <a:ea typeface="Arial"/>
                <a:cs typeface="Arial"/>
                <a:sym typeface="Arial"/>
              </a:rPr>
              <a:t>THEORETICAL FRAMEWORK</a:t>
            </a:r>
            <a:endParaRPr/>
          </a:p>
        </p:txBody>
      </p:sp>
      <p:sp>
        <p:nvSpPr>
          <p:cNvPr id="896" name="Google Shape;896;p66"/>
          <p:cNvSpPr txBox="1"/>
          <p:nvPr/>
        </p:nvSpPr>
        <p:spPr>
          <a:xfrm>
            <a:off x="1299048" y="5772900"/>
            <a:ext cx="2269098" cy="227755"/>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1523">
                <a:solidFill>
                  <a:srgbClr val="343F56"/>
                </a:solidFill>
                <a:latin typeface="Arial"/>
                <a:ea typeface="Arial"/>
                <a:cs typeface="Arial"/>
                <a:sym typeface="Arial"/>
              </a:rPr>
              <a:t>CONCLUSION</a:t>
            </a:r>
            <a:endParaRPr/>
          </a:p>
        </p:txBody>
      </p:sp>
      <p:sp>
        <p:nvSpPr>
          <p:cNvPr id="897" name="Google Shape;897;p66"/>
          <p:cNvSpPr txBox="1"/>
          <p:nvPr/>
        </p:nvSpPr>
        <p:spPr>
          <a:xfrm>
            <a:off x="4965785" y="4474004"/>
            <a:ext cx="2262415" cy="227755"/>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1523">
                <a:solidFill>
                  <a:srgbClr val="F5E6CA"/>
                </a:solidFill>
                <a:latin typeface="Arial"/>
                <a:ea typeface="Arial"/>
                <a:cs typeface="Arial"/>
                <a:sym typeface="Arial"/>
              </a:rPr>
              <a:t>OBJECTIVES</a:t>
            </a:r>
            <a:endParaRPr/>
          </a:p>
        </p:txBody>
      </p:sp>
      <p:sp>
        <p:nvSpPr>
          <p:cNvPr id="898" name="Google Shape;898;p66"/>
          <p:cNvSpPr txBox="1"/>
          <p:nvPr/>
        </p:nvSpPr>
        <p:spPr>
          <a:xfrm>
            <a:off x="4534211" y="5763918"/>
            <a:ext cx="3125563" cy="227755"/>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1523">
                <a:solidFill>
                  <a:srgbClr val="F5E6CA"/>
                </a:solidFill>
                <a:latin typeface="Arial"/>
                <a:ea typeface="Arial"/>
                <a:cs typeface="Arial"/>
                <a:sym typeface="Arial"/>
              </a:rPr>
              <a:t>RECOMMENDATIONS</a:t>
            </a:r>
            <a:endParaRPr/>
          </a:p>
        </p:txBody>
      </p:sp>
      <p:sp>
        <p:nvSpPr>
          <p:cNvPr id="899" name="Google Shape;899;p66"/>
          <p:cNvSpPr txBox="1"/>
          <p:nvPr/>
        </p:nvSpPr>
        <p:spPr>
          <a:xfrm>
            <a:off x="8627196" y="4483415"/>
            <a:ext cx="2262415" cy="227755"/>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1523">
                <a:solidFill>
                  <a:srgbClr val="343F56"/>
                </a:solidFill>
                <a:latin typeface="Arial"/>
                <a:ea typeface="Arial"/>
                <a:cs typeface="Arial"/>
                <a:sym typeface="Arial"/>
              </a:rPr>
              <a:t>HYPOTHESIS</a:t>
            </a:r>
            <a:endParaRPr/>
          </a:p>
        </p:txBody>
      </p:sp>
      <p:sp>
        <p:nvSpPr>
          <p:cNvPr id="900" name="Google Shape;900;p66"/>
          <p:cNvSpPr txBox="1"/>
          <p:nvPr/>
        </p:nvSpPr>
        <p:spPr>
          <a:xfrm>
            <a:off x="8627196" y="5773328"/>
            <a:ext cx="2262415" cy="227755"/>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1523">
                <a:solidFill>
                  <a:srgbClr val="343F56"/>
                </a:solidFill>
                <a:latin typeface="Arial"/>
                <a:ea typeface="Arial"/>
                <a:cs typeface="Arial"/>
                <a:sym typeface="Arial"/>
              </a:rPr>
              <a:t>THANK YOU</a:t>
            </a:r>
            <a:endParaRPr/>
          </a:p>
        </p:txBody>
      </p:sp>
      <p:sp>
        <p:nvSpPr>
          <p:cNvPr id="901" name="Google Shape;901;p66"/>
          <p:cNvSpPr txBox="1"/>
          <p:nvPr/>
        </p:nvSpPr>
        <p:spPr>
          <a:xfrm>
            <a:off x="2986551" y="1753325"/>
            <a:ext cx="6218899" cy="76867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343F56"/>
                </a:solidFill>
                <a:latin typeface="Arial"/>
                <a:ea typeface="Arial"/>
                <a:cs typeface="Arial"/>
                <a:sym typeface="Arial"/>
              </a:rPr>
              <a:t>OVERVIEW</a:t>
            </a:r>
            <a:endParaRPr/>
          </a:p>
        </p:txBody>
      </p:sp>
      <p:sp>
        <p:nvSpPr>
          <p:cNvPr id="902" name="Google Shape;902;p66"/>
          <p:cNvSpPr txBox="1"/>
          <p:nvPr/>
        </p:nvSpPr>
        <p:spPr>
          <a:xfrm>
            <a:off x="4662268" y="1106386"/>
            <a:ext cx="2867464" cy="244811"/>
          </a:xfrm>
          <a:prstGeom prst="rect">
            <a:avLst/>
          </a:prstGeom>
          <a:noFill/>
          <a:ln>
            <a:noFill/>
          </a:ln>
        </p:spPr>
        <p:txBody>
          <a:bodyPr spcFirstLastPara="1" wrap="square" lIns="0" tIns="0" rIns="0" bIns="0" anchor="t" anchorCtr="0">
            <a:spAutoFit/>
          </a:bodyPr>
          <a:lstStyle/>
          <a:p>
            <a:pPr marL="0" marR="0" lvl="0" indent="0" algn="ctr" rtl="0">
              <a:lnSpc>
                <a:spcPct val="139945"/>
              </a:lnSpc>
              <a:spcBef>
                <a:spcPts val="0"/>
              </a:spcBef>
              <a:spcAft>
                <a:spcPts val="0"/>
              </a:spcAft>
              <a:buNone/>
            </a:pPr>
            <a:r>
              <a:rPr lang="en-US" sz="1467">
                <a:solidFill>
                  <a:srgbClr val="343F56"/>
                </a:solidFill>
                <a:latin typeface="Arial"/>
                <a:ea typeface="Arial"/>
                <a:cs typeface="Arial"/>
                <a:sym typeface="Arial"/>
              </a:rPr>
              <a:t>WARNER &amp; SPENCER</a:t>
            </a:r>
            <a:endParaRPr/>
          </a:p>
        </p:txBody>
      </p:sp>
      <p:sp>
        <p:nvSpPr>
          <p:cNvPr id="903" name="Google Shape;903;p66"/>
          <p:cNvSpPr txBox="1"/>
          <p:nvPr/>
        </p:nvSpPr>
        <p:spPr>
          <a:xfrm>
            <a:off x="1843014" y="2742233"/>
            <a:ext cx="8505973" cy="518347"/>
          </a:xfrm>
          <a:prstGeom prst="rect">
            <a:avLst/>
          </a:prstGeom>
          <a:noFill/>
          <a:ln>
            <a:noFill/>
          </a:ln>
        </p:spPr>
        <p:txBody>
          <a:bodyPr spcFirstLastPara="1" wrap="square" lIns="0" tIns="0" rIns="0" bIns="0" anchor="t" anchorCtr="0">
            <a:spAutoFit/>
          </a:bodyPr>
          <a:lstStyle/>
          <a:p>
            <a:pPr marL="0" marR="0" lvl="0" indent="0" algn="ctr" rtl="0">
              <a:lnSpc>
                <a:spcPct val="139945"/>
              </a:lnSpc>
              <a:spcBef>
                <a:spcPts val="0"/>
              </a:spcBef>
              <a:spcAft>
                <a:spcPts val="0"/>
              </a:spcAft>
              <a:buNone/>
            </a:pPr>
            <a:r>
              <a:rPr lang="en-US" sz="1467">
                <a:solidFill>
                  <a:srgbClr val="343F56"/>
                </a:solidFill>
                <a:latin typeface="Roboto"/>
                <a:ea typeface="Roboto"/>
                <a:cs typeface="Roboto"/>
                <a:sym typeface="Roboto"/>
              </a:rPr>
              <a:t>Presentation are communication tools that can be used as demontrations, lectures, reports, and more. it is mostly presented before an audience.</a:t>
            </a:r>
            <a:endParaRPr/>
          </a:p>
        </p:txBody>
      </p:sp>
      <p:sp>
        <p:nvSpPr>
          <p:cNvPr id="904" name="Google Shape;904;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Shape 244"/>
        <p:cNvGrpSpPr/>
        <p:nvPr/>
      </p:nvGrpSpPr>
      <p:grpSpPr>
        <a:xfrm>
          <a:off x="0" y="0"/>
          <a:ext cx="0" cy="0"/>
          <a:chOff x="0" y="0"/>
          <a:chExt cx="0" cy="0"/>
        </a:xfrm>
      </p:grpSpPr>
      <p:grpSp>
        <p:nvGrpSpPr>
          <p:cNvPr id="245" name="Google Shape;245;p31"/>
          <p:cNvGrpSpPr/>
          <p:nvPr/>
        </p:nvGrpSpPr>
        <p:grpSpPr>
          <a:xfrm>
            <a:off x="-301740" y="-451070"/>
            <a:ext cx="2422801" cy="7683326"/>
            <a:chOff x="0" y="-38100"/>
            <a:chExt cx="957137" cy="3035328"/>
          </a:xfrm>
        </p:grpSpPr>
        <p:sp>
          <p:nvSpPr>
            <p:cNvPr id="246" name="Google Shape;246;p31"/>
            <p:cNvSpPr/>
            <p:nvPr/>
          </p:nvSpPr>
          <p:spPr>
            <a:xfrm>
              <a:off x="0" y="0"/>
              <a:ext cx="957137" cy="2997228"/>
            </a:xfrm>
            <a:custGeom>
              <a:avLst/>
              <a:gdLst/>
              <a:ahLst/>
              <a:cxnLst/>
              <a:rect l="l" t="t" r="r" b="b"/>
              <a:pathLst>
                <a:path w="957137" h="2997228" extrusionOk="0">
                  <a:moveTo>
                    <a:pt x="0" y="0"/>
                  </a:moveTo>
                  <a:lnTo>
                    <a:pt x="957137" y="0"/>
                  </a:lnTo>
                  <a:lnTo>
                    <a:pt x="957137" y="2997228"/>
                  </a:lnTo>
                  <a:lnTo>
                    <a:pt x="0" y="2997228"/>
                  </a:lnTo>
                  <a:close/>
                </a:path>
              </a:pathLst>
            </a:custGeom>
            <a:solidFill>
              <a:srgbClr val="343F56"/>
            </a:solidFill>
            <a:ln>
              <a:noFill/>
            </a:ln>
          </p:spPr>
        </p:sp>
        <p:sp>
          <p:nvSpPr>
            <p:cNvPr id="247" name="Google Shape;247;p31"/>
            <p:cNvSpPr txBox="1"/>
            <p:nvPr/>
          </p:nvSpPr>
          <p:spPr>
            <a:xfrm>
              <a:off x="0" y="-38100"/>
              <a:ext cx="812700" cy="8508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248" name="Google Shape;248;p31"/>
          <p:cNvSpPr txBox="1"/>
          <p:nvPr/>
        </p:nvSpPr>
        <p:spPr>
          <a:xfrm rot="-5400000">
            <a:off x="-1719357" y="3039150"/>
            <a:ext cx="5486400" cy="7797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F5E6CA"/>
                </a:solidFill>
                <a:latin typeface="Arial"/>
                <a:ea typeface="Arial"/>
                <a:cs typeface="Arial"/>
                <a:sym typeface="Arial"/>
              </a:rPr>
              <a:t>WHO </a:t>
            </a:r>
            <a:r>
              <a:rPr lang="en-US" sz="5066">
                <a:solidFill>
                  <a:srgbClr val="F5E6CA"/>
                </a:solidFill>
              </a:rPr>
              <a:t>ARE WE</a:t>
            </a:r>
            <a:r>
              <a:rPr lang="en-US" sz="5066">
                <a:solidFill>
                  <a:srgbClr val="F5E6CA"/>
                </a:solidFill>
                <a:latin typeface="Arial"/>
                <a:ea typeface="Arial"/>
                <a:cs typeface="Arial"/>
                <a:sym typeface="Arial"/>
              </a:rPr>
              <a:t> ?</a:t>
            </a:r>
            <a:endParaRPr/>
          </a:p>
        </p:txBody>
      </p:sp>
      <p:cxnSp>
        <p:nvCxnSpPr>
          <p:cNvPr id="249" name="Google Shape;249;p31"/>
          <p:cNvCxnSpPr/>
          <p:nvPr/>
        </p:nvCxnSpPr>
        <p:spPr>
          <a:xfrm>
            <a:off x="6096000" y="900756"/>
            <a:ext cx="5410200" cy="0"/>
          </a:xfrm>
          <a:prstGeom prst="straightConnector1">
            <a:avLst/>
          </a:prstGeom>
          <a:noFill/>
          <a:ln w="38100" cap="flat" cmpd="sng">
            <a:solidFill>
              <a:srgbClr val="343F56"/>
            </a:solidFill>
            <a:prstDash val="solid"/>
            <a:round/>
            <a:headEnd type="none" w="sm" len="sm"/>
            <a:tailEnd type="none" w="sm" len="sm"/>
          </a:ln>
        </p:spPr>
      </p:cxnSp>
      <p:sp>
        <p:nvSpPr>
          <p:cNvPr id="250" name="Google Shape;250;p31"/>
          <p:cNvSpPr/>
          <p:nvPr/>
        </p:nvSpPr>
        <p:spPr>
          <a:xfrm>
            <a:off x="2784049" y="1805975"/>
            <a:ext cx="3482638" cy="3380678"/>
          </a:xfrm>
          <a:custGeom>
            <a:avLst/>
            <a:gdLst/>
            <a:ahLst/>
            <a:cxnLst/>
            <a:rect l="l" t="t" r="r" b="b"/>
            <a:pathLst>
              <a:path w="2007284" h="1637132" extrusionOk="0">
                <a:moveTo>
                  <a:pt x="0" y="0"/>
                </a:moveTo>
                <a:lnTo>
                  <a:pt x="2007284" y="0"/>
                </a:lnTo>
                <a:lnTo>
                  <a:pt x="2007284" y="1637132"/>
                </a:lnTo>
                <a:lnTo>
                  <a:pt x="0" y="1637132"/>
                </a:lnTo>
                <a:close/>
              </a:path>
            </a:pathLst>
          </a:custGeom>
          <a:solidFill>
            <a:srgbClr val="343F56"/>
          </a:solidFill>
          <a:ln>
            <a:noFill/>
          </a:ln>
        </p:spPr>
      </p:sp>
      <p:sp>
        <p:nvSpPr>
          <p:cNvPr id="251" name="Google Shape;251;p3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343F56"/>
                </a:solidFill>
              </a:rPr>
              <a:t>4</a:t>
            </a:fld>
            <a:endParaRPr>
              <a:solidFill>
                <a:srgbClr val="343F56"/>
              </a:solidFill>
            </a:endParaRPr>
          </a:p>
        </p:txBody>
      </p:sp>
      <p:sp>
        <p:nvSpPr>
          <p:cNvPr id="252" name="Google Shape;252;p31"/>
          <p:cNvSpPr txBox="1"/>
          <p:nvPr/>
        </p:nvSpPr>
        <p:spPr>
          <a:xfrm>
            <a:off x="3546179" y="787327"/>
            <a:ext cx="2388600" cy="225900"/>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Arial"/>
                <a:ea typeface="Arial"/>
                <a:cs typeface="Arial"/>
                <a:sym typeface="Arial"/>
              </a:rPr>
              <a:t>INTRODUCTION</a:t>
            </a:r>
            <a:endParaRPr/>
          </a:p>
        </p:txBody>
      </p:sp>
      <p:grpSp>
        <p:nvGrpSpPr>
          <p:cNvPr id="253" name="Google Shape;253;p31"/>
          <p:cNvGrpSpPr/>
          <p:nvPr/>
        </p:nvGrpSpPr>
        <p:grpSpPr>
          <a:xfrm>
            <a:off x="7660154" y="1864884"/>
            <a:ext cx="3495621" cy="1757412"/>
            <a:chOff x="0" y="-38100"/>
            <a:chExt cx="1692303" cy="850800"/>
          </a:xfrm>
        </p:grpSpPr>
        <p:sp>
          <p:nvSpPr>
            <p:cNvPr id="254" name="Google Shape;254;p31"/>
            <p:cNvSpPr/>
            <p:nvPr/>
          </p:nvSpPr>
          <p:spPr>
            <a:xfrm>
              <a:off x="0" y="0"/>
              <a:ext cx="1692303" cy="235466"/>
            </a:xfrm>
            <a:custGeom>
              <a:avLst/>
              <a:gdLst/>
              <a:ahLst/>
              <a:cxnLst/>
              <a:rect l="l" t="t" r="r" b="b"/>
              <a:pathLst>
                <a:path w="1692303" h="235466" extrusionOk="0">
                  <a:moveTo>
                    <a:pt x="0" y="0"/>
                  </a:moveTo>
                  <a:lnTo>
                    <a:pt x="1692303" y="0"/>
                  </a:lnTo>
                  <a:lnTo>
                    <a:pt x="1692303" y="235466"/>
                  </a:lnTo>
                  <a:lnTo>
                    <a:pt x="0" y="235466"/>
                  </a:lnTo>
                  <a:close/>
                </a:path>
              </a:pathLst>
            </a:custGeom>
            <a:solidFill>
              <a:srgbClr val="343F56"/>
            </a:solidFill>
            <a:ln>
              <a:noFill/>
            </a:ln>
          </p:spPr>
        </p:sp>
        <p:sp>
          <p:nvSpPr>
            <p:cNvPr id="255" name="Google Shape;255;p31"/>
            <p:cNvSpPr txBox="1"/>
            <p:nvPr/>
          </p:nvSpPr>
          <p:spPr>
            <a:xfrm>
              <a:off x="0" y="-38100"/>
              <a:ext cx="812700" cy="8508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256" name="Google Shape;256;p31"/>
          <p:cNvGrpSpPr/>
          <p:nvPr/>
        </p:nvGrpSpPr>
        <p:grpSpPr>
          <a:xfrm>
            <a:off x="7660154" y="3155675"/>
            <a:ext cx="3495621" cy="1757412"/>
            <a:chOff x="0" y="-38100"/>
            <a:chExt cx="1692303" cy="850800"/>
          </a:xfrm>
        </p:grpSpPr>
        <p:sp>
          <p:nvSpPr>
            <p:cNvPr id="257" name="Google Shape;257;p31"/>
            <p:cNvSpPr/>
            <p:nvPr/>
          </p:nvSpPr>
          <p:spPr>
            <a:xfrm>
              <a:off x="0" y="0"/>
              <a:ext cx="1692303" cy="235466"/>
            </a:xfrm>
            <a:custGeom>
              <a:avLst/>
              <a:gdLst/>
              <a:ahLst/>
              <a:cxnLst/>
              <a:rect l="l" t="t" r="r" b="b"/>
              <a:pathLst>
                <a:path w="1692303" h="235466" extrusionOk="0">
                  <a:moveTo>
                    <a:pt x="0" y="0"/>
                  </a:moveTo>
                  <a:lnTo>
                    <a:pt x="1692303" y="0"/>
                  </a:lnTo>
                  <a:lnTo>
                    <a:pt x="1692303" y="235466"/>
                  </a:lnTo>
                  <a:lnTo>
                    <a:pt x="0" y="235466"/>
                  </a:lnTo>
                  <a:close/>
                </a:path>
              </a:pathLst>
            </a:custGeom>
            <a:solidFill>
              <a:srgbClr val="343F56"/>
            </a:solidFill>
            <a:ln>
              <a:noFill/>
            </a:ln>
          </p:spPr>
        </p:sp>
        <p:sp>
          <p:nvSpPr>
            <p:cNvPr id="258" name="Google Shape;258;p31"/>
            <p:cNvSpPr txBox="1"/>
            <p:nvPr/>
          </p:nvSpPr>
          <p:spPr>
            <a:xfrm>
              <a:off x="0" y="-38100"/>
              <a:ext cx="812700" cy="8508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259" name="Google Shape;259;p31"/>
          <p:cNvGrpSpPr/>
          <p:nvPr/>
        </p:nvGrpSpPr>
        <p:grpSpPr>
          <a:xfrm>
            <a:off x="7660154" y="2498917"/>
            <a:ext cx="3495621" cy="1757412"/>
            <a:chOff x="0" y="-38100"/>
            <a:chExt cx="1692303" cy="850800"/>
          </a:xfrm>
        </p:grpSpPr>
        <p:sp>
          <p:nvSpPr>
            <p:cNvPr id="260" name="Google Shape;260;p31"/>
            <p:cNvSpPr/>
            <p:nvPr/>
          </p:nvSpPr>
          <p:spPr>
            <a:xfrm>
              <a:off x="0" y="0"/>
              <a:ext cx="1692303" cy="235466"/>
            </a:xfrm>
            <a:custGeom>
              <a:avLst/>
              <a:gdLst/>
              <a:ahLst/>
              <a:cxnLst/>
              <a:rect l="l" t="t" r="r" b="b"/>
              <a:pathLst>
                <a:path w="1692303" h="235466" extrusionOk="0">
                  <a:moveTo>
                    <a:pt x="0" y="0"/>
                  </a:moveTo>
                  <a:lnTo>
                    <a:pt x="1692303" y="0"/>
                  </a:lnTo>
                  <a:lnTo>
                    <a:pt x="1692303" y="235466"/>
                  </a:lnTo>
                  <a:lnTo>
                    <a:pt x="0" y="235466"/>
                  </a:lnTo>
                  <a:close/>
                </a:path>
              </a:pathLst>
            </a:custGeom>
            <a:solidFill>
              <a:srgbClr val="000000">
                <a:alpha val="0"/>
              </a:srgbClr>
            </a:solidFill>
            <a:ln w="38100" cap="flat" cmpd="sng">
              <a:solidFill>
                <a:srgbClr val="343F5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 name="Google Shape;261;p31"/>
            <p:cNvSpPr txBox="1"/>
            <p:nvPr/>
          </p:nvSpPr>
          <p:spPr>
            <a:xfrm>
              <a:off x="0" y="-38100"/>
              <a:ext cx="812700" cy="8508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262" name="Google Shape;262;p31"/>
          <p:cNvSpPr/>
          <p:nvPr/>
        </p:nvSpPr>
        <p:spPr>
          <a:xfrm>
            <a:off x="7660154" y="3878285"/>
            <a:ext cx="3494606" cy="486237"/>
          </a:xfrm>
          <a:custGeom>
            <a:avLst/>
            <a:gdLst/>
            <a:ahLst/>
            <a:cxnLst/>
            <a:rect l="l" t="t" r="r" b="b"/>
            <a:pathLst>
              <a:path w="1692303" h="235466" extrusionOk="0">
                <a:moveTo>
                  <a:pt x="0" y="0"/>
                </a:moveTo>
                <a:lnTo>
                  <a:pt x="1692303" y="0"/>
                </a:lnTo>
                <a:lnTo>
                  <a:pt x="1692303" y="235466"/>
                </a:lnTo>
                <a:lnTo>
                  <a:pt x="0" y="235466"/>
                </a:lnTo>
                <a:close/>
              </a:path>
            </a:pathLst>
          </a:custGeom>
          <a:solidFill>
            <a:srgbClr val="000000">
              <a:alpha val="0"/>
            </a:srgbClr>
          </a:solidFill>
          <a:ln w="38100" cap="flat" cmpd="sng">
            <a:solidFill>
              <a:srgbClr val="343F56"/>
            </a:solidFill>
            <a:prstDash val="solid"/>
            <a:round/>
            <a:headEnd type="none" w="sm" len="sm"/>
            <a:tailEnd type="none" w="sm" len="sm"/>
          </a:ln>
        </p:spPr>
      </p:sp>
      <p:sp>
        <p:nvSpPr>
          <p:cNvPr id="263" name="Google Shape;263;p31"/>
          <p:cNvSpPr txBox="1"/>
          <p:nvPr/>
        </p:nvSpPr>
        <p:spPr>
          <a:xfrm>
            <a:off x="8024089" y="2031086"/>
            <a:ext cx="2767800" cy="277200"/>
          </a:xfrm>
          <a:prstGeom prst="rect">
            <a:avLst/>
          </a:prstGeom>
          <a:noFill/>
          <a:ln>
            <a:noFill/>
          </a:ln>
        </p:spPr>
        <p:txBody>
          <a:bodyPr spcFirstLastPara="1" wrap="square" lIns="0" tIns="0" rIns="0" bIns="0" anchor="t" anchorCtr="0">
            <a:spAutoFit/>
          </a:bodyPr>
          <a:lstStyle/>
          <a:p>
            <a:pPr marL="0" lvl="0" indent="0" algn="ctr" rtl="0">
              <a:lnSpc>
                <a:spcPct val="118444"/>
              </a:lnSpc>
              <a:spcBef>
                <a:spcPts val="0"/>
              </a:spcBef>
              <a:spcAft>
                <a:spcPts val="0"/>
              </a:spcAft>
              <a:buNone/>
            </a:pPr>
            <a:r>
              <a:rPr lang="en-US" sz="1800">
                <a:solidFill>
                  <a:srgbClr val="F5E6CA"/>
                </a:solidFill>
                <a:latin typeface="Roboto"/>
                <a:ea typeface="Roboto"/>
                <a:cs typeface="Roboto"/>
                <a:sym typeface="Roboto"/>
              </a:rPr>
              <a:t>Chinese Student</a:t>
            </a:r>
            <a:endParaRPr/>
          </a:p>
        </p:txBody>
      </p:sp>
      <p:sp>
        <p:nvSpPr>
          <p:cNvPr id="264" name="Google Shape;264;p31"/>
          <p:cNvSpPr txBox="1"/>
          <p:nvPr/>
        </p:nvSpPr>
        <p:spPr>
          <a:xfrm>
            <a:off x="8100289" y="3321000"/>
            <a:ext cx="2767800" cy="277200"/>
          </a:xfrm>
          <a:prstGeom prst="rect">
            <a:avLst/>
          </a:prstGeom>
          <a:noFill/>
          <a:ln>
            <a:noFill/>
          </a:ln>
        </p:spPr>
        <p:txBody>
          <a:bodyPr spcFirstLastPara="1" wrap="square" lIns="0" tIns="0" rIns="0" bIns="0" anchor="t" anchorCtr="0">
            <a:spAutoFit/>
          </a:bodyPr>
          <a:lstStyle/>
          <a:p>
            <a:pPr marL="0" lvl="0" indent="0" algn="ctr" rtl="0">
              <a:lnSpc>
                <a:spcPct val="118444"/>
              </a:lnSpc>
              <a:spcBef>
                <a:spcPts val="0"/>
              </a:spcBef>
              <a:spcAft>
                <a:spcPts val="0"/>
              </a:spcAft>
              <a:buNone/>
            </a:pPr>
            <a:r>
              <a:rPr lang="en-US" sz="1800">
                <a:solidFill>
                  <a:srgbClr val="F5E6CA"/>
                </a:solidFill>
                <a:latin typeface="Roboto"/>
                <a:ea typeface="Roboto"/>
                <a:cs typeface="Roboto"/>
                <a:sym typeface="Roboto"/>
              </a:rPr>
              <a:t>Degree in Aeronautical</a:t>
            </a:r>
            <a:endParaRPr/>
          </a:p>
        </p:txBody>
      </p:sp>
      <p:sp>
        <p:nvSpPr>
          <p:cNvPr id="265" name="Google Shape;265;p31"/>
          <p:cNvSpPr txBox="1"/>
          <p:nvPr/>
        </p:nvSpPr>
        <p:spPr>
          <a:xfrm>
            <a:off x="8276743" y="2675875"/>
            <a:ext cx="2262300" cy="277200"/>
          </a:xfrm>
          <a:prstGeom prst="rect">
            <a:avLst/>
          </a:prstGeom>
          <a:noFill/>
          <a:ln>
            <a:noFill/>
          </a:ln>
        </p:spPr>
        <p:txBody>
          <a:bodyPr spcFirstLastPara="1" wrap="square" lIns="0" tIns="0" rIns="0" bIns="0" anchor="t" anchorCtr="0">
            <a:spAutoFit/>
          </a:bodyPr>
          <a:lstStyle/>
          <a:p>
            <a:pPr marL="0" lvl="0" indent="0" algn="ctr" rtl="0">
              <a:lnSpc>
                <a:spcPct val="118444"/>
              </a:lnSpc>
              <a:spcBef>
                <a:spcPts val="0"/>
              </a:spcBef>
              <a:spcAft>
                <a:spcPts val="0"/>
              </a:spcAft>
              <a:buClr>
                <a:schemeClr val="dk1"/>
              </a:buClr>
              <a:buFont typeface="Arial"/>
              <a:buNone/>
            </a:pPr>
            <a:r>
              <a:rPr lang="en-US" sz="1800">
                <a:solidFill>
                  <a:srgbClr val="343F56"/>
                </a:solidFill>
                <a:latin typeface="Roboto"/>
                <a:ea typeface="Roboto"/>
                <a:cs typeface="Roboto"/>
                <a:sym typeface="Roboto"/>
              </a:rPr>
              <a:t>UPC</a:t>
            </a:r>
            <a:endParaRPr/>
          </a:p>
        </p:txBody>
      </p:sp>
      <p:sp>
        <p:nvSpPr>
          <p:cNvPr id="266" name="Google Shape;266;p31"/>
          <p:cNvSpPr txBox="1"/>
          <p:nvPr/>
        </p:nvSpPr>
        <p:spPr>
          <a:xfrm>
            <a:off x="8071500" y="3976988"/>
            <a:ext cx="2825400" cy="277200"/>
          </a:xfrm>
          <a:prstGeom prst="rect">
            <a:avLst/>
          </a:prstGeom>
          <a:noFill/>
          <a:ln>
            <a:noFill/>
          </a:ln>
        </p:spPr>
        <p:txBody>
          <a:bodyPr spcFirstLastPara="1" wrap="square" lIns="0" tIns="0" rIns="0" bIns="0" anchor="t" anchorCtr="0">
            <a:spAutoFit/>
          </a:bodyPr>
          <a:lstStyle/>
          <a:p>
            <a:pPr marL="0" marR="0" lvl="0" indent="0" algn="ctr" rtl="0">
              <a:lnSpc>
                <a:spcPct val="118444"/>
              </a:lnSpc>
              <a:spcBef>
                <a:spcPts val="0"/>
              </a:spcBef>
              <a:spcAft>
                <a:spcPts val="0"/>
              </a:spcAft>
              <a:buNone/>
            </a:pPr>
            <a:r>
              <a:rPr lang="en-US" sz="1800">
                <a:solidFill>
                  <a:srgbClr val="343F56"/>
                </a:solidFill>
                <a:latin typeface="Roboto"/>
                <a:ea typeface="Roboto"/>
                <a:cs typeface="Roboto"/>
                <a:sym typeface="Roboto"/>
              </a:rPr>
              <a:t>Drone-related knowledge</a:t>
            </a:r>
            <a:endParaRPr sz="1800">
              <a:solidFill>
                <a:srgbClr val="343F56"/>
              </a:solidFill>
              <a:latin typeface="Roboto"/>
              <a:ea typeface="Roboto"/>
              <a:cs typeface="Roboto"/>
              <a:sym typeface="Roboto"/>
            </a:endParaRPr>
          </a:p>
        </p:txBody>
      </p:sp>
      <p:grpSp>
        <p:nvGrpSpPr>
          <p:cNvPr id="267" name="Google Shape;267;p31"/>
          <p:cNvGrpSpPr/>
          <p:nvPr/>
        </p:nvGrpSpPr>
        <p:grpSpPr>
          <a:xfrm>
            <a:off x="7660154" y="4446752"/>
            <a:ext cx="3495621" cy="1757412"/>
            <a:chOff x="0" y="-38100"/>
            <a:chExt cx="1692303" cy="850800"/>
          </a:xfrm>
        </p:grpSpPr>
        <p:sp>
          <p:nvSpPr>
            <p:cNvPr id="268" name="Google Shape;268;p31"/>
            <p:cNvSpPr/>
            <p:nvPr/>
          </p:nvSpPr>
          <p:spPr>
            <a:xfrm>
              <a:off x="0" y="0"/>
              <a:ext cx="1692303" cy="235466"/>
            </a:xfrm>
            <a:custGeom>
              <a:avLst/>
              <a:gdLst/>
              <a:ahLst/>
              <a:cxnLst/>
              <a:rect l="l" t="t" r="r" b="b"/>
              <a:pathLst>
                <a:path w="1692303" h="235466" extrusionOk="0">
                  <a:moveTo>
                    <a:pt x="0" y="0"/>
                  </a:moveTo>
                  <a:lnTo>
                    <a:pt x="1692303" y="0"/>
                  </a:lnTo>
                  <a:lnTo>
                    <a:pt x="1692303" y="235466"/>
                  </a:lnTo>
                  <a:lnTo>
                    <a:pt x="0" y="235466"/>
                  </a:lnTo>
                  <a:close/>
                </a:path>
              </a:pathLst>
            </a:custGeom>
            <a:solidFill>
              <a:srgbClr val="343F56"/>
            </a:solidFill>
            <a:ln>
              <a:noFill/>
            </a:ln>
          </p:spPr>
        </p:sp>
        <p:sp>
          <p:nvSpPr>
            <p:cNvPr id="269" name="Google Shape;269;p31"/>
            <p:cNvSpPr txBox="1"/>
            <p:nvPr/>
          </p:nvSpPr>
          <p:spPr>
            <a:xfrm>
              <a:off x="0" y="-38100"/>
              <a:ext cx="812700" cy="8508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270" name="Google Shape;270;p31"/>
          <p:cNvSpPr txBox="1"/>
          <p:nvPr/>
        </p:nvSpPr>
        <p:spPr>
          <a:xfrm>
            <a:off x="7773600" y="4620500"/>
            <a:ext cx="3268800" cy="246300"/>
          </a:xfrm>
          <a:prstGeom prst="rect">
            <a:avLst/>
          </a:prstGeom>
          <a:noFill/>
          <a:ln>
            <a:noFill/>
          </a:ln>
        </p:spPr>
        <p:txBody>
          <a:bodyPr spcFirstLastPara="1" wrap="square" lIns="0" tIns="0" rIns="0" bIns="0" anchor="t" anchorCtr="0">
            <a:spAutoFit/>
          </a:bodyPr>
          <a:lstStyle/>
          <a:p>
            <a:pPr marL="0" marR="0" lvl="0" indent="0" algn="ctr" rtl="0">
              <a:lnSpc>
                <a:spcPct val="118444"/>
              </a:lnSpc>
              <a:spcBef>
                <a:spcPts val="0"/>
              </a:spcBef>
              <a:spcAft>
                <a:spcPts val="0"/>
              </a:spcAft>
              <a:buNone/>
            </a:pPr>
            <a:r>
              <a:rPr lang="en-US" sz="1600">
                <a:solidFill>
                  <a:srgbClr val="F5E6CA"/>
                </a:solidFill>
                <a:latin typeface="Roboto"/>
                <a:ea typeface="Roboto"/>
                <a:cs typeface="Roboto"/>
                <a:sym typeface="Roboto"/>
              </a:rPr>
              <a:t>Further research in computer vision</a:t>
            </a:r>
            <a:endParaRPr sz="1600">
              <a:solidFill>
                <a:srgbClr val="F5E6CA"/>
              </a:solidFill>
              <a:latin typeface="Roboto"/>
              <a:ea typeface="Roboto"/>
              <a:cs typeface="Roboto"/>
              <a:sym typeface="Roboto"/>
            </a:endParaRPr>
          </a:p>
        </p:txBody>
      </p:sp>
      <p:pic>
        <p:nvPicPr>
          <p:cNvPr id="271" name="Google Shape;271;p31"/>
          <p:cNvPicPr preferRelativeResize="0"/>
          <p:nvPr/>
        </p:nvPicPr>
        <p:blipFill>
          <a:blip r:embed="rId3">
            <a:alphaModFix/>
          </a:blip>
          <a:stretch>
            <a:fillRect/>
          </a:stretch>
        </p:blipFill>
        <p:spPr>
          <a:xfrm>
            <a:off x="3532864" y="2103623"/>
            <a:ext cx="1985000" cy="265014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908"/>
        <p:cNvGrpSpPr/>
        <p:nvPr/>
      </p:nvGrpSpPr>
      <p:grpSpPr>
        <a:xfrm>
          <a:off x="0" y="0"/>
          <a:ext cx="0" cy="0"/>
          <a:chOff x="0" y="0"/>
          <a:chExt cx="0" cy="0"/>
        </a:xfrm>
      </p:grpSpPr>
      <p:grpSp>
        <p:nvGrpSpPr>
          <p:cNvPr id="909" name="Google Shape;909;p67"/>
          <p:cNvGrpSpPr/>
          <p:nvPr/>
        </p:nvGrpSpPr>
        <p:grpSpPr>
          <a:xfrm>
            <a:off x="0" y="-222059"/>
            <a:ext cx="6353596" cy="7241847"/>
            <a:chOff x="0" y="-38100"/>
            <a:chExt cx="4016428" cy="4577936"/>
          </a:xfrm>
        </p:grpSpPr>
        <p:sp>
          <p:nvSpPr>
            <p:cNvPr id="910" name="Google Shape;910;p67"/>
            <p:cNvSpPr/>
            <p:nvPr/>
          </p:nvSpPr>
          <p:spPr>
            <a:xfrm>
              <a:off x="0" y="0"/>
              <a:ext cx="4016428" cy="4539836"/>
            </a:xfrm>
            <a:custGeom>
              <a:avLst/>
              <a:gdLst/>
              <a:ahLst/>
              <a:cxnLst/>
              <a:rect l="l" t="t" r="r" b="b"/>
              <a:pathLst>
                <a:path w="4016428" h="4539836" extrusionOk="0">
                  <a:moveTo>
                    <a:pt x="0" y="0"/>
                  </a:moveTo>
                  <a:lnTo>
                    <a:pt x="4016428" y="0"/>
                  </a:lnTo>
                  <a:lnTo>
                    <a:pt x="4016428" y="4539836"/>
                  </a:lnTo>
                  <a:lnTo>
                    <a:pt x="0" y="4539836"/>
                  </a:lnTo>
                  <a:close/>
                </a:path>
              </a:pathLst>
            </a:custGeom>
            <a:solidFill>
              <a:srgbClr val="F5E6CA"/>
            </a:solidFill>
            <a:ln>
              <a:noFill/>
            </a:ln>
          </p:spPr>
        </p:sp>
        <p:sp>
          <p:nvSpPr>
            <p:cNvPr id="911" name="Google Shape;911;p67"/>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pic>
        <p:nvPicPr>
          <p:cNvPr id="912" name="Google Shape;912;p67"/>
          <p:cNvPicPr preferRelativeResize="0"/>
          <p:nvPr/>
        </p:nvPicPr>
        <p:blipFill rotWithShape="1">
          <a:blip r:embed="rId3">
            <a:alphaModFix/>
          </a:blip>
          <a:srcRect l="6745" r="6744"/>
          <a:stretch/>
        </p:blipFill>
        <p:spPr>
          <a:xfrm>
            <a:off x="685800" y="1602795"/>
            <a:ext cx="4732489" cy="2131888"/>
          </a:xfrm>
          <a:prstGeom prst="rect">
            <a:avLst/>
          </a:prstGeom>
          <a:noFill/>
          <a:ln>
            <a:noFill/>
          </a:ln>
        </p:spPr>
      </p:pic>
      <p:sp>
        <p:nvSpPr>
          <p:cNvPr id="913" name="Google Shape;913;p67"/>
          <p:cNvSpPr txBox="1"/>
          <p:nvPr/>
        </p:nvSpPr>
        <p:spPr>
          <a:xfrm>
            <a:off x="685800" y="5933018"/>
            <a:ext cx="2233401" cy="225511"/>
          </a:xfrm>
          <a:prstGeom prst="rect">
            <a:avLst/>
          </a:prstGeom>
          <a:noFill/>
          <a:ln>
            <a:noFill/>
          </a:ln>
        </p:spPr>
        <p:txBody>
          <a:bodyPr spcFirstLastPara="1" wrap="square" lIns="0" tIns="0" rIns="0" bIns="0" anchor="t" anchorCtr="0">
            <a:spAutoFit/>
          </a:bodyPr>
          <a:lstStyle/>
          <a:p>
            <a:pPr marL="0" marR="0" lvl="0" indent="0" algn="l" rtl="0">
              <a:lnSpc>
                <a:spcPct val="140060"/>
              </a:lnSpc>
              <a:spcBef>
                <a:spcPts val="0"/>
              </a:spcBef>
              <a:spcAft>
                <a:spcPts val="0"/>
              </a:spcAft>
              <a:buNone/>
            </a:pPr>
            <a:r>
              <a:rPr lang="en-US" sz="1333">
                <a:solidFill>
                  <a:srgbClr val="343F56"/>
                </a:solidFill>
                <a:latin typeface="Roboto"/>
                <a:ea typeface="Roboto"/>
                <a:cs typeface="Roboto"/>
                <a:sym typeface="Roboto"/>
              </a:rPr>
              <a:t>www.reallygreatsite.com</a:t>
            </a:r>
            <a:endParaRPr/>
          </a:p>
        </p:txBody>
      </p:sp>
      <p:sp>
        <p:nvSpPr>
          <p:cNvPr id="914" name="Google Shape;914;p67"/>
          <p:cNvSpPr txBox="1"/>
          <p:nvPr/>
        </p:nvSpPr>
        <p:spPr>
          <a:xfrm>
            <a:off x="685800" y="4121689"/>
            <a:ext cx="4487740" cy="768672"/>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5066">
                <a:solidFill>
                  <a:srgbClr val="343F56"/>
                </a:solidFill>
                <a:latin typeface="Arial"/>
                <a:ea typeface="Arial"/>
                <a:cs typeface="Arial"/>
                <a:sym typeface="Arial"/>
              </a:rPr>
              <a:t>PROBLEM</a:t>
            </a:r>
            <a:endParaRPr/>
          </a:p>
        </p:txBody>
      </p:sp>
      <p:sp>
        <p:nvSpPr>
          <p:cNvPr id="915" name="Google Shape;915;p67"/>
          <p:cNvSpPr txBox="1"/>
          <p:nvPr/>
        </p:nvSpPr>
        <p:spPr>
          <a:xfrm>
            <a:off x="7018460" y="1310865"/>
            <a:ext cx="4487740" cy="704167"/>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US" sz="4666">
                <a:solidFill>
                  <a:srgbClr val="F5E6CA"/>
                </a:solidFill>
                <a:latin typeface="Arial"/>
                <a:ea typeface="Arial"/>
                <a:cs typeface="Arial"/>
                <a:sym typeface="Arial"/>
              </a:rPr>
              <a:t>+123,000</a:t>
            </a:r>
            <a:endParaRPr/>
          </a:p>
        </p:txBody>
      </p:sp>
      <p:sp>
        <p:nvSpPr>
          <p:cNvPr id="916" name="Google Shape;916;p67"/>
          <p:cNvSpPr txBox="1"/>
          <p:nvPr/>
        </p:nvSpPr>
        <p:spPr>
          <a:xfrm>
            <a:off x="7018460" y="2860239"/>
            <a:ext cx="4487740" cy="2672783"/>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F5E6CA"/>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consequat.</a:t>
            </a:r>
            <a:endParaRPr/>
          </a:p>
          <a:p>
            <a:pPr marL="0" marR="0" lvl="0" indent="0" algn="l" rtl="0">
              <a:lnSpc>
                <a:spcPct val="139945"/>
              </a:lnSpc>
              <a:spcBef>
                <a:spcPts val="0"/>
              </a:spcBef>
              <a:spcAft>
                <a:spcPts val="0"/>
              </a:spcAft>
              <a:buNone/>
            </a:pPr>
            <a:endParaRPr sz="1467">
              <a:solidFill>
                <a:srgbClr val="F5E6CA"/>
              </a:solidFill>
              <a:latin typeface="Roboto"/>
              <a:ea typeface="Roboto"/>
              <a:cs typeface="Roboto"/>
              <a:sym typeface="Roboto"/>
            </a:endParaRPr>
          </a:p>
          <a:p>
            <a:pPr marL="0" marR="0" lvl="0" indent="0" algn="l" rtl="0">
              <a:lnSpc>
                <a:spcPct val="139945"/>
              </a:lnSpc>
              <a:spcBef>
                <a:spcPts val="0"/>
              </a:spcBef>
              <a:spcAft>
                <a:spcPts val="0"/>
              </a:spcAft>
              <a:buNone/>
            </a:pPr>
            <a:r>
              <a:rPr lang="en-US" sz="1467">
                <a:solidFill>
                  <a:srgbClr val="F5E6CA"/>
                </a:solidFill>
                <a:latin typeface="Roboto"/>
                <a:ea typeface="Roboto"/>
                <a:cs typeface="Roboto"/>
                <a:sym typeface="Roboto"/>
              </a:rPr>
              <a:t>Duis aute irure dolor in reprehenderit in voluptate velit esse cillum dolore eu fugiat nulla pariatur. Excepteur sint occaecat cupidatat non proident, sunt in culpa qui officia deserunt mollit anim id est laborum.</a:t>
            </a:r>
            <a:endParaRPr/>
          </a:p>
        </p:txBody>
      </p:sp>
      <p:sp>
        <p:nvSpPr>
          <p:cNvPr id="917" name="Google Shape;917;p67"/>
          <p:cNvSpPr txBox="1"/>
          <p:nvPr/>
        </p:nvSpPr>
        <p:spPr>
          <a:xfrm>
            <a:off x="7390203" y="2214855"/>
            <a:ext cx="2110573" cy="249043"/>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F5E6CA"/>
                </a:solidFill>
                <a:latin typeface="Roboto"/>
                <a:ea typeface="Roboto"/>
                <a:cs typeface="Roboto"/>
                <a:sym typeface="Roboto"/>
              </a:rPr>
              <a:t>Data Statistic 2020</a:t>
            </a:r>
            <a:endParaRPr/>
          </a:p>
        </p:txBody>
      </p:sp>
      <p:sp>
        <p:nvSpPr>
          <p:cNvPr id="918" name="Google Shape;918;p67"/>
          <p:cNvSpPr txBox="1"/>
          <p:nvPr/>
        </p:nvSpPr>
        <p:spPr>
          <a:xfrm>
            <a:off x="685800" y="5027375"/>
            <a:ext cx="3803617" cy="249043"/>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Roboto"/>
                <a:ea typeface="Roboto"/>
                <a:cs typeface="Roboto"/>
                <a:sym typeface="Roboto"/>
              </a:rPr>
              <a:t>Thesis Defense Presentation Template</a:t>
            </a:r>
            <a:endParaRPr/>
          </a:p>
        </p:txBody>
      </p:sp>
      <p:sp>
        <p:nvSpPr>
          <p:cNvPr id="919" name="Google Shape;919;p67"/>
          <p:cNvSpPr txBox="1"/>
          <p:nvPr/>
        </p:nvSpPr>
        <p:spPr>
          <a:xfrm>
            <a:off x="1246515" y="757459"/>
            <a:ext cx="2388644" cy="244811"/>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Arial"/>
                <a:ea typeface="Arial"/>
                <a:cs typeface="Arial"/>
                <a:sym typeface="Arial"/>
              </a:rPr>
              <a:t>WARNER &amp; SPENCER</a:t>
            </a:r>
            <a:endParaRPr/>
          </a:p>
        </p:txBody>
      </p:sp>
      <p:pic>
        <p:nvPicPr>
          <p:cNvPr id="920" name="Google Shape;920;p67" descr="Circle with left arrow with solid fill"/>
          <p:cNvPicPr preferRelativeResize="0"/>
          <p:nvPr/>
        </p:nvPicPr>
        <p:blipFill rotWithShape="1">
          <a:blip r:embed="rId4">
            <a:alphaModFix/>
          </a:blip>
          <a:srcRect/>
          <a:stretch/>
        </p:blipFill>
        <p:spPr>
          <a:xfrm rot="10800000">
            <a:off x="7018460" y="2226741"/>
            <a:ext cx="231073" cy="231073"/>
          </a:xfrm>
          <a:prstGeom prst="rect">
            <a:avLst/>
          </a:prstGeom>
          <a:noFill/>
          <a:ln>
            <a:noFill/>
          </a:ln>
        </p:spPr>
      </p:pic>
      <p:sp>
        <p:nvSpPr>
          <p:cNvPr id="921" name="Google Shape;921;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925"/>
        <p:cNvGrpSpPr/>
        <p:nvPr/>
      </p:nvGrpSpPr>
      <p:grpSpPr>
        <a:xfrm>
          <a:off x="0" y="0"/>
          <a:ext cx="0" cy="0"/>
          <a:chOff x="0" y="0"/>
          <a:chExt cx="0" cy="0"/>
        </a:xfrm>
      </p:grpSpPr>
      <p:grpSp>
        <p:nvGrpSpPr>
          <p:cNvPr id="926" name="Google Shape;926;p68"/>
          <p:cNvGrpSpPr/>
          <p:nvPr/>
        </p:nvGrpSpPr>
        <p:grpSpPr>
          <a:xfrm>
            <a:off x="685800" y="3137976"/>
            <a:ext cx="5232392" cy="2153841"/>
            <a:chOff x="0" y="-38100"/>
            <a:chExt cx="2067118" cy="850900"/>
          </a:xfrm>
        </p:grpSpPr>
        <p:sp>
          <p:nvSpPr>
            <p:cNvPr id="927" name="Google Shape;927;p68"/>
            <p:cNvSpPr/>
            <p:nvPr/>
          </p:nvSpPr>
          <p:spPr>
            <a:xfrm>
              <a:off x="0" y="0"/>
              <a:ext cx="2067118" cy="510497"/>
            </a:xfrm>
            <a:custGeom>
              <a:avLst/>
              <a:gdLst/>
              <a:ahLst/>
              <a:cxnLst/>
              <a:rect l="l" t="t" r="r" b="b"/>
              <a:pathLst>
                <a:path w="2067118" h="510497" extrusionOk="0">
                  <a:moveTo>
                    <a:pt x="0" y="0"/>
                  </a:moveTo>
                  <a:lnTo>
                    <a:pt x="2067118" y="0"/>
                  </a:lnTo>
                  <a:lnTo>
                    <a:pt x="2067118" y="510497"/>
                  </a:lnTo>
                  <a:lnTo>
                    <a:pt x="0" y="510497"/>
                  </a:lnTo>
                  <a:close/>
                </a:path>
              </a:pathLst>
            </a:custGeom>
            <a:solidFill>
              <a:srgbClr val="F5E6CA"/>
            </a:solidFill>
            <a:ln>
              <a:noFill/>
            </a:ln>
          </p:spPr>
        </p:sp>
        <p:sp>
          <p:nvSpPr>
            <p:cNvPr id="928" name="Google Shape;928;p68"/>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929" name="Google Shape;929;p68"/>
          <p:cNvGrpSpPr/>
          <p:nvPr/>
        </p:nvGrpSpPr>
        <p:grpSpPr>
          <a:xfrm>
            <a:off x="685800" y="4783563"/>
            <a:ext cx="5232392" cy="2153841"/>
            <a:chOff x="0" y="-38100"/>
            <a:chExt cx="2067118" cy="850900"/>
          </a:xfrm>
        </p:grpSpPr>
        <p:sp>
          <p:nvSpPr>
            <p:cNvPr id="930" name="Google Shape;930;p68"/>
            <p:cNvSpPr/>
            <p:nvPr/>
          </p:nvSpPr>
          <p:spPr>
            <a:xfrm>
              <a:off x="0" y="0"/>
              <a:ext cx="2067118" cy="510497"/>
            </a:xfrm>
            <a:custGeom>
              <a:avLst/>
              <a:gdLst/>
              <a:ahLst/>
              <a:cxnLst/>
              <a:rect l="l" t="t" r="r" b="b"/>
              <a:pathLst>
                <a:path w="2067118" h="510497" extrusionOk="0">
                  <a:moveTo>
                    <a:pt x="0" y="0"/>
                  </a:moveTo>
                  <a:lnTo>
                    <a:pt x="2067118" y="0"/>
                  </a:lnTo>
                  <a:lnTo>
                    <a:pt x="2067118" y="510497"/>
                  </a:lnTo>
                  <a:lnTo>
                    <a:pt x="0" y="510497"/>
                  </a:lnTo>
                  <a:close/>
                </a:path>
              </a:pathLst>
            </a:custGeom>
            <a:solidFill>
              <a:srgbClr val="F5E6CA"/>
            </a:solidFill>
            <a:ln>
              <a:noFill/>
            </a:ln>
          </p:spPr>
        </p:sp>
        <p:sp>
          <p:nvSpPr>
            <p:cNvPr id="931" name="Google Shape;931;p68"/>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932" name="Google Shape;932;p68"/>
          <p:cNvGrpSpPr/>
          <p:nvPr/>
        </p:nvGrpSpPr>
        <p:grpSpPr>
          <a:xfrm>
            <a:off x="6273808" y="3137976"/>
            <a:ext cx="5232392" cy="2153841"/>
            <a:chOff x="0" y="-38100"/>
            <a:chExt cx="2067118" cy="850900"/>
          </a:xfrm>
        </p:grpSpPr>
        <p:sp>
          <p:nvSpPr>
            <p:cNvPr id="933" name="Google Shape;933;p68"/>
            <p:cNvSpPr/>
            <p:nvPr/>
          </p:nvSpPr>
          <p:spPr>
            <a:xfrm>
              <a:off x="0" y="0"/>
              <a:ext cx="2067118" cy="510497"/>
            </a:xfrm>
            <a:custGeom>
              <a:avLst/>
              <a:gdLst/>
              <a:ahLst/>
              <a:cxnLst/>
              <a:rect l="l" t="t" r="r" b="b"/>
              <a:pathLst>
                <a:path w="2067118" h="510497" extrusionOk="0">
                  <a:moveTo>
                    <a:pt x="0" y="0"/>
                  </a:moveTo>
                  <a:lnTo>
                    <a:pt x="2067118" y="0"/>
                  </a:lnTo>
                  <a:lnTo>
                    <a:pt x="2067118" y="510497"/>
                  </a:lnTo>
                  <a:lnTo>
                    <a:pt x="0" y="510497"/>
                  </a:lnTo>
                  <a:close/>
                </a:path>
              </a:pathLst>
            </a:custGeom>
            <a:solidFill>
              <a:srgbClr val="F5E6CA"/>
            </a:solidFill>
            <a:ln>
              <a:noFill/>
            </a:ln>
          </p:spPr>
        </p:sp>
        <p:sp>
          <p:nvSpPr>
            <p:cNvPr id="934" name="Google Shape;934;p68"/>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935" name="Google Shape;935;p68"/>
          <p:cNvGrpSpPr/>
          <p:nvPr/>
        </p:nvGrpSpPr>
        <p:grpSpPr>
          <a:xfrm>
            <a:off x="6273808" y="4783563"/>
            <a:ext cx="5232392" cy="2153841"/>
            <a:chOff x="0" y="-38100"/>
            <a:chExt cx="2067118" cy="850900"/>
          </a:xfrm>
        </p:grpSpPr>
        <p:sp>
          <p:nvSpPr>
            <p:cNvPr id="936" name="Google Shape;936;p68"/>
            <p:cNvSpPr/>
            <p:nvPr/>
          </p:nvSpPr>
          <p:spPr>
            <a:xfrm>
              <a:off x="0" y="0"/>
              <a:ext cx="2067118" cy="510497"/>
            </a:xfrm>
            <a:custGeom>
              <a:avLst/>
              <a:gdLst/>
              <a:ahLst/>
              <a:cxnLst/>
              <a:rect l="l" t="t" r="r" b="b"/>
              <a:pathLst>
                <a:path w="2067118" h="510497" extrusionOk="0">
                  <a:moveTo>
                    <a:pt x="0" y="0"/>
                  </a:moveTo>
                  <a:lnTo>
                    <a:pt x="2067118" y="0"/>
                  </a:lnTo>
                  <a:lnTo>
                    <a:pt x="2067118" y="510497"/>
                  </a:lnTo>
                  <a:lnTo>
                    <a:pt x="0" y="510497"/>
                  </a:lnTo>
                  <a:close/>
                </a:path>
              </a:pathLst>
            </a:custGeom>
            <a:solidFill>
              <a:srgbClr val="F5E6CA"/>
            </a:solidFill>
            <a:ln>
              <a:noFill/>
            </a:ln>
          </p:spPr>
        </p:sp>
        <p:sp>
          <p:nvSpPr>
            <p:cNvPr id="937" name="Google Shape;937;p68"/>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938" name="Google Shape;938;p68"/>
          <p:cNvSpPr txBox="1"/>
          <p:nvPr/>
        </p:nvSpPr>
        <p:spPr>
          <a:xfrm>
            <a:off x="1793682" y="1817975"/>
            <a:ext cx="8604637" cy="76867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F5E6CA"/>
                </a:solidFill>
                <a:latin typeface="Arial"/>
                <a:ea typeface="Arial"/>
                <a:cs typeface="Arial"/>
                <a:sym typeface="Arial"/>
              </a:rPr>
              <a:t>LITERARY REVIEW</a:t>
            </a:r>
            <a:endParaRPr/>
          </a:p>
        </p:txBody>
      </p:sp>
      <p:sp>
        <p:nvSpPr>
          <p:cNvPr id="939" name="Google Shape;939;p68"/>
          <p:cNvSpPr txBox="1"/>
          <p:nvPr/>
        </p:nvSpPr>
        <p:spPr>
          <a:xfrm>
            <a:off x="1400977" y="3468260"/>
            <a:ext cx="4110512" cy="787652"/>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Roboto"/>
                <a:ea typeface="Roboto"/>
                <a:cs typeface="Roboto"/>
                <a:sym typeface="Roboto"/>
              </a:rPr>
              <a:t>Lorem ipsum dolor sit amet, consectetur adipiscing elit, sed do eiusmod tempor incididunt ut labore et dolore magna aliqua.</a:t>
            </a:r>
            <a:endParaRPr/>
          </a:p>
        </p:txBody>
      </p:sp>
      <p:sp>
        <p:nvSpPr>
          <p:cNvPr id="940" name="Google Shape;940;p68"/>
          <p:cNvSpPr txBox="1"/>
          <p:nvPr/>
        </p:nvSpPr>
        <p:spPr>
          <a:xfrm>
            <a:off x="1400977" y="5113847"/>
            <a:ext cx="4110512" cy="787652"/>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Roboto"/>
                <a:ea typeface="Roboto"/>
                <a:cs typeface="Roboto"/>
                <a:sym typeface="Roboto"/>
              </a:rPr>
              <a:t>Lorem ipsum dolor sit amet, consectetur adipiscing elit, sed do eiusmod tempor incididunt ut labore et dolore magna aliqua.</a:t>
            </a:r>
            <a:endParaRPr/>
          </a:p>
        </p:txBody>
      </p:sp>
      <p:sp>
        <p:nvSpPr>
          <p:cNvPr id="941" name="Google Shape;941;p68"/>
          <p:cNvSpPr txBox="1"/>
          <p:nvPr/>
        </p:nvSpPr>
        <p:spPr>
          <a:xfrm>
            <a:off x="6989233" y="3468260"/>
            <a:ext cx="4110512" cy="787652"/>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Roboto"/>
                <a:ea typeface="Roboto"/>
                <a:cs typeface="Roboto"/>
                <a:sym typeface="Roboto"/>
              </a:rPr>
              <a:t>Lorem ipsum dolor sit amet, consectetur adipiscing elit, sed do eiusmod tempor incididunt ut labore et dolore magna aliqua.</a:t>
            </a:r>
            <a:endParaRPr/>
          </a:p>
        </p:txBody>
      </p:sp>
      <p:sp>
        <p:nvSpPr>
          <p:cNvPr id="942" name="Google Shape;942;p68"/>
          <p:cNvSpPr txBox="1"/>
          <p:nvPr/>
        </p:nvSpPr>
        <p:spPr>
          <a:xfrm>
            <a:off x="6989233" y="5113847"/>
            <a:ext cx="4110512" cy="787652"/>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Roboto"/>
                <a:ea typeface="Roboto"/>
                <a:cs typeface="Roboto"/>
                <a:sym typeface="Roboto"/>
              </a:rPr>
              <a:t>Lorem ipsum dolor sit amet, consectetur adipiscing elit, sed do eiusmod tempor incididunt ut labore et dolore magna aliqua.</a:t>
            </a:r>
            <a:endParaRPr/>
          </a:p>
        </p:txBody>
      </p:sp>
      <p:sp>
        <p:nvSpPr>
          <p:cNvPr id="943" name="Google Shape;943;p68"/>
          <p:cNvSpPr txBox="1"/>
          <p:nvPr/>
        </p:nvSpPr>
        <p:spPr>
          <a:xfrm>
            <a:off x="4662268" y="1106386"/>
            <a:ext cx="2867464" cy="244811"/>
          </a:xfrm>
          <a:prstGeom prst="rect">
            <a:avLst/>
          </a:prstGeom>
          <a:noFill/>
          <a:ln>
            <a:noFill/>
          </a:ln>
        </p:spPr>
        <p:txBody>
          <a:bodyPr spcFirstLastPara="1" wrap="square" lIns="0" tIns="0" rIns="0" bIns="0" anchor="t" anchorCtr="0">
            <a:spAutoFit/>
          </a:bodyPr>
          <a:lstStyle/>
          <a:p>
            <a:pPr marL="0" marR="0" lvl="0" indent="0" algn="ctr" rtl="0">
              <a:lnSpc>
                <a:spcPct val="139945"/>
              </a:lnSpc>
              <a:spcBef>
                <a:spcPts val="0"/>
              </a:spcBef>
              <a:spcAft>
                <a:spcPts val="0"/>
              </a:spcAft>
              <a:buNone/>
            </a:pPr>
            <a:r>
              <a:rPr lang="en-US" sz="1467">
                <a:solidFill>
                  <a:srgbClr val="F5E6CA"/>
                </a:solidFill>
                <a:latin typeface="Arial"/>
                <a:ea typeface="Arial"/>
                <a:cs typeface="Arial"/>
                <a:sym typeface="Arial"/>
              </a:rPr>
              <a:t>WARNER &amp; SPENCER</a:t>
            </a:r>
            <a:endParaRPr/>
          </a:p>
        </p:txBody>
      </p:sp>
      <p:pic>
        <p:nvPicPr>
          <p:cNvPr id="944" name="Google Shape;944;p68" descr="Circle with left arrow with solid fill"/>
          <p:cNvPicPr preferRelativeResize="0"/>
          <p:nvPr/>
        </p:nvPicPr>
        <p:blipFill rotWithShape="1">
          <a:blip r:embed="rId3">
            <a:alphaModFix/>
          </a:blip>
          <a:srcRect/>
          <a:stretch/>
        </p:blipFill>
        <p:spPr>
          <a:xfrm rot="10800000">
            <a:off x="927728" y="5122292"/>
            <a:ext cx="231073" cy="231073"/>
          </a:xfrm>
          <a:prstGeom prst="rect">
            <a:avLst/>
          </a:prstGeom>
          <a:noFill/>
          <a:ln>
            <a:noFill/>
          </a:ln>
        </p:spPr>
      </p:pic>
      <p:pic>
        <p:nvPicPr>
          <p:cNvPr id="945" name="Google Shape;945;p68" descr="Circle with left arrow with solid fill"/>
          <p:cNvPicPr preferRelativeResize="0"/>
          <p:nvPr/>
        </p:nvPicPr>
        <p:blipFill rotWithShape="1">
          <a:blip r:embed="rId3">
            <a:alphaModFix/>
          </a:blip>
          <a:srcRect/>
          <a:stretch/>
        </p:blipFill>
        <p:spPr>
          <a:xfrm rot="10800000">
            <a:off x="927728" y="3468260"/>
            <a:ext cx="231073" cy="231073"/>
          </a:xfrm>
          <a:prstGeom prst="rect">
            <a:avLst/>
          </a:prstGeom>
          <a:noFill/>
          <a:ln>
            <a:noFill/>
          </a:ln>
        </p:spPr>
      </p:pic>
      <p:pic>
        <p:nvPicPr>
          <p:cNvPr id="946" name="Google Shape;946;p68" descr="Circle with left arrow with solid fill"/>
          <p:cNvPicPr preferRelativeResize="0"/>
          <p:nvPr/>
        </p:nvPicPr>
        <p:blipFill rotWithShape="1">
          <a:blip r:embed="rId3">
            <a:alphaModFix/>
          </a:blip>
          <a:srcRect/>
          <a:stretch/>
        </p:blipFill>
        <p:spPr>
          <a:xfrm rot="10800000">
            <a:off x="6517832" y="5121904"/>
            <a:ext cx="231073" cy="231073"/>
          </a:xfrm>
          <a:prstGeom prst="rect">
            <a:avLst/>
          </a:prstGeom>
          <a:noFill/>
          <a:ln>
            <a:noFill/>
          </a:ln>
        </p:spPr>
      </p:pic>
      <p:pic>
        <p:nvPicPr>
          <p:cNvPr id="947" name="Google Shape;947;p68" descr="Circle with left arrow with solid fill"/>
          <p:cNvPicPr preferRelativeResize="0"/>
          <p:nvPr/>
        </p:nvPicPr>
        <p:blipFill rotWithShape="1">
          <a:blip r:embed="rId3">
            <a:alphaModFix/>
          </a:blip>
          <a:srcRect/>
          <a:stretch/>
        </p:blipFill>
        <p:spPr>
          <a:xfrm rot="10800000">
            <a:off x="6517832" y="3468260"/>
            <a:ext cx="231073" cy="231073"/>
          </a:xfrm>
          <a:prstGeom prst="rect">
            <a:avLst/>
          </a:prstGeom>
          <a:noFill/>
          <a:ln>
            <a:noFill/>
          </a:ln>
        </p:spPr>
      </p:pic>
      <p:sp>
        <p:nvSpPr>
          <p:cNvPr id="948" name="Google Shape;948;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F5E6CA"/>
        </a:solidFill>
        <a:effectLst/>
      </p:bgPr>
    </p:bg>
    <p:spTree>
      <p:nvGrpSpPr>
        <p:cNvPr id="1" name="Shape 952"/>
        <p:cNvGrpSpPr/>
        <p:nvPr/>
      </p:nvGrpSpPr>
      <p:grpSpPr>
        <a:xfrm>
          <a:off x="0" y="0"/>
          <a:ext cx="0" cy="0"/>
          <a:chOff x="0" y="0"/>
          <a:chExt cx="0" cy="0"/>
        </a:xfrm>
      </p:grpSpPr>
      <p:sp>
        <p:nvSpPr>
          <p:cNvPr id="953" name="Google Shape;953;p69"/>
          <p:cNvSpPr txBox="1"/>
          <p:nvPr/>
        </p:nvSpPr>
        <p:spPr>
          <a:xfrm>
            <a:off x="685800" y="1707866"/>
            <a:ext cx="10820400" cy="6540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066">
                <a:solidFill>
                  <a:srgbClr val="343F56"/>
                </a:solidFill>
                <a:latin typeface="Arial"/>
                <a:ea typeface="Arial"/>
                <a:cs typeface="Arial"/>
                <a:sym typeface="Arial"/>
              </a:rPr>
              <a:t>THEORETICAL FRAMEWORK</a:t>
            </a:r>
            <a:endParaRPr/>
          </a:p>
        </p:txBody>
      </p:sp>
      <p:sp>
        <p:nvSpPr>
          <p:cNvPr id="954" name="Google Shape;954;p69"/>
          <p:cNvSpPr txBox="1"/>
          <p:nvPr/>
        </p:nvSpPr>
        <p:spPr>
          <a:xfrm>
            <a:off x="1246515" y="757459"/>
            <a:ext cx="2388644" cy="244811"/>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Arial"/>
                <a:ea typeface="Arial"/>
                <a:cs typeface="Arial"/>
                <a:sym typeface="Arial"/>
              </a:rPr>
              <a:t>WARNER &amp; SPENCER</a:t>
            </a:r>
            <a:endParaRPr/>
          </a:p>
        </p:txBody>
      </p:sp>
      <p:cxnSp>
        <p:nvCxnSpPr>
          <p:cNvPr id="955" name="Google Shape;955;p69"/>
          <p:cNvCxnSpPr/>
          <p:nvPr/>
        </p:nvCxnSpPr>
        <p:spPr>
          <a:xfrm>
            <a:off x="3818313" y="900756"/>
            <a:ext cx="7687887" cy="0"/>
          </a:xfrm>
          <a:prstGeom prst="straightConnector1">
            <a:avLst/>
          </a:prstGeom>
          <a:noFill/>
          <a:ln w="38100" cap="flat" cmpd="sng">
            <a:solidFill>
              <a:srgbClr val="343F56"/>
            </a:solidFill>
            <a:prstDash val="solid"/>
            <a:round/>
            <a:headEnd type="none" w="sm" len="sm"/>
            <a:tailEnd type="none" w="sm" len="sm"/>
          </a:ln>
        </p:spPr>
      </p:cxnSp>
      <p:cxnSp>
        <p:nvCxnSpPr>
          <p:cNvPr id="956" name="Google Shape;956;p69"/>
          <p:cNvCxnSpPr/>
          <p:nvPr/>
        </p:nvCxnSpPr>
        <p:spPr>
          <a:xfrm rot="-5400000">
            <a:off x="4848237" y="4164188"/>
            <a:ext cx="2520927" cy="0"/>
          </a:xfrm>
          <a:prstGeom prst="straightConnector1">
            <a:avLst/>
          </a:prstGeom>
          <a:noFill/>
          <a:ln w="38100" cap="flat" cmpd="sng">
            <a:solidFill>
              <a:srgbClr val="343F56"/>
            </a:solidFill>
            <a:prstDash val="solid"/>
            <a:round/>
            <a:headEnd type="none" w="sm" len="sm"/>
            <a:tailEnd type="none" w="sm" len="sm"/>
          </a:ln>
        </p:spPr>
      </p:cxnSp>
      <p:sp>
        <p:nvSpPr>
          <p:cNvPr id="957" name="Google Shape;957;p69"/>
          <p:cNvSpPr txBox="1"/>
          <p:nvPr/>
        </p:nvSpPr>
        <p:spPr>
          <a:xfrm>
            <a:off x="9272800" y="5933018"/>
            <a:ext cx="2233401" cy="225511"/>
          </a:xfrm>
          <a:prstGeom prst="rect">
            <a:avLst/>
          </a:prstGeom>
          <a:noFill/>
          <a:ln>
            <a:noFill/>
          </a:ln>
        </p:spPr>
        <p:txBody>
          <a:bodyPr spcFirstLastPara="1" wrap="square" lIns="0" tIns="0" rIns="0" bIns="0" anchor="t" anchorCtr="0">
            <a:spAutoFit/>
          </a:bodyPr>
          <a:lstStyle/>
          <a:p>
            <a:pPr marL="0" marR="0" lvl="0" indent="0" algn="r" rtl="0">
              <a:lnSpc>
                <a:spcPct val="140060"/>
              </a:lnSpc>
              <a:spcBef>
                <a:spcPts val="0"/>
              </a:spcBef>
              <a:spcAft>
                <a:spcPts val="0"/>
              </a:spcAft>
              <a:buNone/>
            </a:pPr>
            <a:r>
              <a:rPr lang="en-US" sz="1333">
                <a:solidFill>
                  <a:srgbClr val="343F56"/>
                </a:solidFill>
                <a:latin typeface="Roboto"/>
                <a:ea typeface="Roboto"/>
                <a:cs typeface="Roboto"/>
                <a:sym typeface="Roboto"/>
              </a:rPr>
              <a:t>www.reallygreatsite.com</a:t>
            </a:r>
            <a:endParaRPr/>
          </a:p>
        </p:txBody>
      </p:sp>
      <p:sp>
        <p:nvSpPr>
          <p:cNvPr id="958" name="Google Shape;958;p69"/>
          <p:cNvSpPr txBox="1"/>
          <p:nvPr/>
        </p:nvSpPr>
        <p:spPr>
          <a:xfrm>
            <a:off x="685800" y="5939368"/>
            <a:ext cx="2289423" cy="244811"/>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Arial"/>
                <a:ea typeface="Arial"/>
                <a:cs typeface="Arial"/>
                <a:sym typeface="Arial"/>
              </a:rPr>
              <a:t>BY CLAUDIA ALVES</a:t>
            </a:r>
            <a:endParaRPr/>
          </a:p>
        </p:txBody>
      </p:sp>
      <p:grpSp>
        <p:nvGrpSpPr>
          <p:cNvPr id="959" name="Google Shape;959;p69"/>
          <p:cNvGrpSpPr/>
          <p:nvPr/>
        </p:nvGrpSpPr>
        <p:grpSpPr>
          <a:xfrm>
            <a:off x="685800" y="2819984"/>
            <a:ext cx="10820400" cy="2617368"/>
            <a:chOff x="0" y="-38100"/>
            <a:chExt cx="4274726" cy="1034022"/>
          </a:xfrm>
        </p:grpSpPr>
        <p:sp>
          <p:nvSpPr>
            <p:cNvPr id="960" name="Google Shape;960;p69"/>
            <p:cNvSpPr/>
            <p:nvPr/>
          </p:nvSpPr>
          <p:spPr>
            <a:xfrm>
              <a:off x="0" y="0"/>
              <a:ext cx="4274726" cy="995922"/>
            </a:xfrm>
            <a:custGeom>
              <a:avLst/>
              <a:gdLst/>
              <a:ahLst/>
              <a:cxnLst/>
              <a:rect l="l" t="t" r="r" b="b"/>
              <a:pathLst>
                <a:path w="4274726" h="995922" extrusionOk="0">
                  <a:moveTo>
                    <a:pt x="0" y="0"/>
                  </a:moveTo>
                  <a:lnTo>
                    <a:pt x="4274726" y="0"/>
                  </a:lnTo>
                  <a:lnTo>
                    <a:pt x="4274726" y="995922"/>
                  </a:lnTo>
                  <a:lnTo>
                    <a:pt x="0" y="995922"/>
                  </a:lnTo>
                  <a:close/>
                </a:path>
              </a:pathLst>
            </a:custGeom>
            <a:solidFill>
              <a:srgbClr val="000000">
                <a:alpha val="0"/>
              </a:srgbClr>
            </a:solidFill>
            <a:ln w="38100" cap="flat" cmpd="sng">
              <a:solidFill>
                <a:srgbClr val="343F56"/>
              </a:solidFill>
              <a:prstDash val="solid"/>
              <a:round/>
              <a:headEnd type="none" w="sm" len="sm"/>
              <a:tailEnd type="none" w="sm" len="sm"/>
            </a:ln>
          </p:spPr>
        </p:sp>
        <p:sp>
          <p:nvSpPr>
            <p:cNvPr id="961" name="Google Shape;961;p69"/>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962" name="Google Shape;962;p69"/>
          <p:cNvSpPr txBox="1"/>
          <p:nvPr/>
        </p:nvSpPr>
        <p:spPr>
          <a:xfrm>
            <a:off x="1552396" y="3300201"/>
            <a:ext cx="3301349" cy="30316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a:solidFill>
                  <a:srgbClr val="343F56"/>
                </a:solidFill>
                <a:latin typeface="Arial"/>
                <a:ea typeface="Arial"/>
                <a:cs typeface="Arial"/>
                <a:sym typeface="Arial"/>
              </a:rPr>
              <a:t>OVERVIEW</a:t>
            </a:r>
            <a:endParaRPr/>
          </a:p>
        </p:txBody>
      </p:sp>
      <p:sp>
        <p:nvSpPr>
          <p:cNvPr id="963" name="Google Shape;963;p69"/>
          <p:cNvSpPr txBox="1"/>
          <p:nvPr/>
        </p:nvSpPr>
        <p:spPr>
          <a:xfrm>
            <a:off x="7134491" y="3299681"/>
            <a:ext cx="3122429" cy="30316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a:solidFill>
                  <a:srgbClr val="343F56"/>
                </a:solidFill>
                <a:latin typeface="Arial"/>
                <a:ea typeface="Arial"/>
                <a:cs typeface="Arial"/>
                <a:sym typeface="Arial"/>
              </a:rPr>
              <a:t>PROPONENTS</a:t>
            </a:r>
            <a:endParaRPr/>
          </a:p>
        </p:txBody>
      </p:sp>
      <p:sp>
        <p:nvSpPr>
          <p:cNvPr id="964" name="Google Shape;964;p69"/>
          <p:cNvSpPr txBox="1"/>
          <p:nvPr/>
        </p:nvSpPr>
        <p:spPr>
          <a:xfrm>
            <a:off x="1097382" y="3945493"/>
            <a:ext cx="4406563" cy="1056956"/>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a:t>
            </a:r>
            <a:endParaRPr/>
          </a:p>
        </p:txBody>
      </p:sp>
      <p:sp>
        <p:nvSpPr>
          <p:cNvPr id="965" name="Google Shape;965;p69"/>
          <p:cNvSpPr txBox="1"/>
          <p:nvPr/>
        </p:nvSpPr>
        <p:spPr>
          <a:xfrm>
            <a:off x="6676444" y="3945493"/>
            <a:ext cx="4406563" cy="1056956"/>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a:t>
            </a:r>
            <a:endParaRPr/>
          </a:p>
        </p:txBody>
      </p:sp>
      <p:pic>
        <p:nvPicPr>
          <p:cNvPr id="966" name="Google Shape;966;p69" descr="Circle with left arrow with solid fill"/>
          <p:cNvPicPr preferRelativeResize="0"/>
          <p:nvPr/>
        </p:nvPicPr>
        <p:blipFill rotWithShape="1">
          <a:blip r:embed="rId3">
            <a:alphaModFix/>
          </a:blip>
          <a:srcRect/>
          <a:stretch/>
        </p:blipFill>
        <p:spPr>
          <a:xfrm rot="10800000">
            <a:off x="6597920" y="3315423"/>
            <a:ext cx="231073" cy="231073"/>
          </a:xfrm>
          <a:prstGeom prst="rect">
            <a:avLst/>
          </a:prstGeom>
          <a:noFill/>
          <a:ln>
            <a:noFill/>
          </a:ln>
        </p:spPr>
      </p:pic>
      <p:pic>
        <p:nvPicPr>
          <p:cNvPr id="967" name="Google Shape;967;p69" descr="Circle with left arrow with solid fill"/>
          <p:cNvPicPr preferRelativeResize="0"/>
          <p:nvPr/>
        </p:nvPicPr>
        <p:blipFill rotWithShape="1">
          <a:blip r:embed="rId3">
            <a:alphaModFix/>
          </a:blip>
          <a:srcRect/>
          <a:stretch/>
        </p:blipFill>
        <p:spPr>
          <a:xfrm rot="10800000">
            <a:off x="1013273" y="3315423"/>
            <a:ext cx="231073" cy="231073"/>
          </a:xfrm>
          <a:prstGeom prst="rect">
            <a:avLst/>
          </a:prstGeom>
          <a:noFill/>
          <a:ln>
            <a:noFill/>
          </a:ln>
        </p:spPr>
      </p:pic>
      <p:sp>
        <p:nvSpPr>
          <p:cNvPr id="968" name="Google Shape;968;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343F56"/>
                </a:solidFill>
              </a:rPr>
              <a:t>42</a:t>
            </a:fld>
            <a:endParaRPr>
              <a:solidFill>
                <a:srgbClr val="343F56"/>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F5E6CA"/>
        </a:solidFill>
        <a:effectLst/>
      </p:bgPr>
    </p:bg>
    <p:spTree>
      <p:nvGrpSpPr>
        <p:cNvPr id="1" name="Shape 972"/>
        <p:cNvGrpSpPr/>
        <p:nvPr/>
      </p:nvGrpSpPr>
      <p:grpSpPr>
        <a:xfrm>
          <a:off x="0" y="0"/>
          <a:ext cx="0" cy="0"/>
          <a:chOff x="0" y="0"/>
          <a:chExt cx="0" cy="0"/>
        </a:xfrm>
      </p:grpSpPr>
      <p:sp>
        <p:nvSpPr>
          <p:cNvPr id="973" name="Google Shape;973;p70"/>
          <p:cNvSpPr txBox="1"/>
          <p:nvPr/>
        </p:nvSpPr>
        <p:spPr>
          <a:xfrm>
            <a:off x="9272800" y="5933018"/>
            <a:ext cx="2233401" cy="225511"/>
          </a:xfrm>
          <a:prstGeom prst="rect">
            <a:avLst/>
          </a:prstGeom>
          <a:noFill/>
          <a:ln>
            <a:noFill/>
          </a:ln>
        </p:spPr>
        <p:txBody>
          <a:bodyPr spcFirstLastPara="1" wrap="square" lIns="0" tIns="0" rIns="0" bIns="0" anchor="t" anchorCtr="0">
            <a:spAutoFit/>
          </a:bodyPr>
          <a:lstStyle/>
          <a:p>
            <a:pPr marL="0" marR="0" lvl="0" indent="0" algn="r" rtl="0">
              <a:lnSpc>
                <a:spcPct val="140060"/>
              </a:lnSpc>
              <a:spcBef>
                <a:spcPts val="0"/>
              </a:spcBef>
              <a:spcAft>
                <a:spcPts val="0"/>
              </a:spcAft>
              <a:buNone/>
            </a:pPr>
            <a:r>
              <a:rPr lang="en-US" sz="1333">
                <a:solidFill>
                  <a:srgbClr val="343F56"/>
                </a:solidFill>
                <a:latin typeface="Roboto"/>
                <a:ea typeface="Roboto"/>
                <a:cs typeface="Roboto"/>
                <a:sym typeface="Roboto"/>
              </a:rPr>
              <a:t>www.reallygreatsite.com</a:t>
            </a:r>
            <a:endParaRPr/>
          </a:p>
        </p:txBody>
      </p:sp>
      <p:sp>
        <p:nvSpPr>
          <p:cNvPr id="974" name="Google Shape;974;p70"/>
          <p:cNvSpPr txBox="1"/>
          <p:nvPr/>
        </p:nvSpPr>
        <p:spPr>
          <a:xfrm>
            <a:off x="3344763" y="757459"/>
            <a:ext cx="2388644" cy="244811"/>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Arial"/>
                <a:ea typeface="Arial"/>
                <a:cs typeface="Arial"/>
                <a:sym typeface="Arial"/>
              </a:rPr>
              <a:t>WARNER &amp; SPENCER</a:t>
            </a:r>
            <a:endParaRPr/>
          </a:p>
        </p:txBody>
      </p:sp>
      <p:grpSp>
        <p:nvGrpSpPr>
          <p:cNvPr id="975" name="Google Shape;975;p70"/>
          <p:cNvGrpSpPr/>
          <p:nvPr/>
        </p:nvGrpSpPr>
        <p:grpSpPr>
          <a:xfrm>
            <a:off x="-301740" y="-451068"/>
            <a:ext cx="2422754" cy="7683175"/>
            <a:chOff x="0" y="-38100"/>
            <a:chExt cx="957137" cy="3035328"/>
          </a:xfrm>
        </p:grpSpPr>
        <p:sp>
          <p:nvSpPr>
            <p:cNvPr id="976" name="Google Shape;976;p70"/>
            <p:cNvSpPr/>
            <p:nvPr/>
          </p:nvSpPr>
          <p:spPr>
            <a:xfrm>
              <a:off x="0" y="0"/>
              <a:ext cx="957137" cy="2997228"/>
            </a:xfrm>
            <a:custGeom>
              <a:avLst/>
              <a:gdLst/>
              <a:ahLst/>
              <a:cxnLst/>
              <a:rect l="l" t="t" r="r" b="b"/>
              <a:pathLst>
                <a:path w="957137" h="2997228" extrusionOk="0">
                  <a:moveTo>
                    <a:pt x="0" y="0"/>
                  </a:moveTo>
                  <a:lnTo>
                    <a:pt x="957137" y="0"/>
                  </a:lnTo>
                  <a:lnTo>
                    <a:pt x="957137" y="2997228"/>
                  </a:lnTo>
                  <a:lnTo>
                    <a:pt x="0" y="2997228"/>
                  </a:lnTo>
                  <a:close/>
                </a:path>
              </a:pathLst>
            </a:custGeom>
            <a:solidFill>
              <a:srgbClr val="343F56"/>
            </a:solidFill>
            <a:ln>
              <a:noFill/>
            </a:ln>
          </p:spPr>
        </p:sp>
        <p:sp>
          <p:nvSpPr>
            <p:cNvPr id="977" name="Google Shape;977;p70"/>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978" name="Google Shape;978;p70"/>
          <p:cNvSpPr txBox="1"/>
          <p:nvPr/>
        </p:nvSpPr>
        <p:spPr>
          <a:xfrm rot="-5400000">
            <a:off x="-1724871" y="3044664"/>
            <a:ext cx="5486400" cy="76867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F5E6CA"/>
                </a:solidFill>
                <a:latin typeface="Arial"/>
                <a:ea typeface="Arial"/>
                <a:cs typeface="Arial"/>
                <a:sym typeface="Arial"/>
              </a:rPr>
              <a:t>OBJECTIVES</a:t>
            </a:r>
            <a:endParaRPr/>
          </a:p>
        </p:txBody>
      </p:sp>
      <p:cxnSp>
        <p:nvCxnSpPr>
          <p:cNvPr id="979" name="Google Shape;979;p70"/>
          <p:cNvCxnSpPr/>
          <p:nvPr/>
        </p:nvCxnSpPr>
        <p:spPr>
          <a:xfrm>
            <a:off x="6096000" y="900756"/>
            <a:ext cx="5410200" cy="0"/>
          </a:xfrm>
          <a:prstGeom prst="straightConnector1">
            <a:avLst/>
          </a:prstGeom>
          <a:noFill/>
          <a:ln w="38100" cap="flat" cmpd="sng">
            <a:solidFill>
              <a:srgbClr val="343F56"/>
            </a:solidFill>
            <a:prstDash val="solid"/>
            <a:round/>
            <a:headEnd type="none" w="sm" len="sm"/>
            <a:tailEnd type="none" w="sm" len="sm"/>
          </a:ln>
        </p:spPr>
      </p:cxnSp>
      <p:sp>
        <p:nvSpPr>
          <p:cNvPr id="980" name="Google Shape;980;p70"/>
          <p:cNvSpPr txBox="1"/>
          <p:nvPr/>
        </p:nvSpPr>
        <p:spPr>
          <a:xfrm>
            <a:off x="2784048" y="5939368"/>
            <a:ext cx="2306819" cy="244811"/>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Arial"/>
                <a:ea typeface="Arial"/>
                <a:cs typeface="Arial"/>
                <a:sym typeface="Arial"/>
              </a:rPr>
              <a:t>BY CLAUDIA ALVES</a:t>
            </a:r>
            <a:endParaRPr/>
          </a:p>
        </p:txBody>
      </p:sp>
      <p:grpSp>
        <p:nvGrpSpPr>
          <p:cNvPr id="981" name="Google Shape;981;p70"/>
          <p:cNvGrpSpPr/>
          <p:nvPr/>
        </p:nvGrpSpPr>
        <p:grpSpPr>
          <a:xfrm>
            <a:off x="2784048" y="1727276"/>
            <a:ext cx="4146213" cy="3460331"/>
            <a:chOff x="0" y="-38100"/>
            <a:chExt cx="2007284" cy="1675232"/>
          </a:xfrm>
        </p:grpSpPr>
        <p:sp>
          <p:nvSpPr>
            <p:cNvPr id="982" name="Google Shape;982;p70"/>
            <p:cNvSpPr/>
            <p:nvPr/>
          </p:nvSpPr>
          <p:spPr>
            <a:xfrm>
              <a:off x="0" y="0"/>
              <a:ext cx="2007284" cy="1637132"/>
            </a:xfrm>
            <a:custGeom>
              <a:avLst/>
              <a:gdLst/>
              <a:ahLst/>
              <a:cxnLst/>
              <a:rect l="l" t="t" r="r" b="b"/>
              <a:pathLst>
                <a:path w="2007284" h="1637132" extrusionOk="0">
                  <a:moveTo>
                    <a:pt x="0" y="0"/>
                  </a:moveTo>
                  <a:lnTo>
                    <a:pt x="2007284" y="0"/>
                  </a:lnTo>
                  <a:lnTo>
                    <a:pt x="2007284" y="1637132"/>
                  </a:lnTo>
                  <a:lnTo>
                    <a:pt x="0" y="1637132"/>
                  </a:lnTo>
                  <a:close/>
                </a:path>
              </a:pathLst>
            </a:custGeom>
            <a:solidFill>
              <a:srgbClr val="343F56"/>
            </a:solidFill>
            <a:ln>
              <a:noFill/>
            </a:ln>
          </p:spPr>
        </p:sp>
        <p:sp>
          <p:nvSpPr>
            <p:cNvPr id="983" name="Google Shape;983;p70"/>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984" name="Google Shape;984;p70"/>
          <p:cNvGrpSpPr/>
          <p:nvPr/>
        </p:nvGrpSpPr>
        <p:grpSpPr>
          <a:xfrm>
            <a:off x="7359988" y="1727276"/>
            <a:ext cx="4146213" cy="3460331"/>
            <a:chOff x="0" y="-38100"/>
            <a:chExt cx="2007284" cy="1675232"/>
          </a:xfrm>
        </p:grpSpPr>
        <p:sp>
          <p:nvSpPr>
            <p:cNvPr id="985" name="Google Shape;985;p70"/>
            <p:cNvSpPr/>
            <p:nvPr/>
          </p:nvSpPr>
          <p:spPr>
            <a:xfrm>
              <a:off x="0" y="0"/>
              <a:ext cx="2007284" cy="1637132"/>
            </a:xfrm>
            <a:custGeom>
              <a:avLst/>
              <a:gdLst/>
              <a:ahLst/>
              <a:cxnLst/>
              <a:rect l="l" t="t" r="r" b="b"/>
              <a:pathLst>
                <a:path w="2007284" h="1637132" extrusionOk="0">
                  <a:moveTo>
                    <a:pt x="0" y="0"/>
                  </a:moveTo>
                  <a:lnTo>
                    <a:pt x="2007284" y="0"/>
                  </a:lnTo>
                  <a:lnTo>
                    <a:pt x="2007284" y="1637132"/>
                  </a:lnTo>
                  <a:lnTo>
                    <a:pt x="0" y="1637132"/>
                  </a:lnTo>
                  <a:close/>
                </a:path>
              </a:pathLst>
            </a:custGeom>
            <a:solidFill>
              <a:srgbClr val="000000">
                <a:alpha val="0"/>
              </a:srgbClr>
            </a:solidFill>
            <a:ln w="38100" cap="flat" cmpd="sng">
              <a:solidFill>
                <a:srgbClr val="343F56"/>
              </a:solidFill>
              <a:prstDash val="solid"/>
              <a:round/>
              <a:headEnd type="none" w="sm" len="sm"/>
              <a:tailEnd type="none" w="sm" len="sm"/>
            </a:ln>
          </p:spPr>
        </p:sp>
        <p:sp>
          <p:nvSpPr>
            <p:cNvPr id="986" name="Google Shape;986;p70"/>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987" name="Google Shape;987;p70"/>
          <p:cNvSpPr txBox="1"/>
          <p:nvPr/>
        </p:nvSpPr>
        <p:spPr>
          <a:xfrm>
            <a:off x="3257242" y="2205659"/>
            <a:ext cx="2945566" cy="30316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a:solidFill>
                  <a:srgbClr val="F5E6CA"/>
                </a:solidFill>
                <a:latin typeface="Arial"/>
                <a:ea typeface="Arial"/>
                <a:cs typeface="Arial"/>
                <a:sym typeface="Arial"/>
              </a:rPr>
              <a:t>OBJECTIVES 01</a:t>
            </a:r>
            <a:endParaRPr/>
          </a:p>
        </p:txBody>
      </p:sp>
      <p:sp>
        <p:nvSpPr>
          <p:cNvPr id="988" name="Google Shape;988;p70"/>
          <p:cNvSpPr txBox="1"/>
          <p:nvPr/>
        </p:nvSpPr>
        <p:spPr>
          <a:xfrm>
            <a:off x="7803342" y="2205659"/>
            <a:ext cx="3075690" cy="30316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a:solidFill>
                  <a:srgbClr val="343F56"/>
                </a:solidFill>
                <a:latin typeface="Arial"/>
                <a:ea typeface="Arial"/>
                <a:cs typeface="Arial"/>
                <a:sym typeface="Arial"/>
              </a:rPr>
              <a:t>OBJECTIVES 02</a:t>
            </a:r>
            <a:endParaRPr/>
          </a:p>
        </p:txBody>
      </p:sp>
      <p:sp>
        <p:nvSpPr>
          <p:cNvPr id="989" name="Google Shape;989;p70"/>
          <p:cNvSpPr txBox="1"/>
          <p:nvPr/>
        </p:nvSpPr>
        <p:spPr>
          <a:xfrm>
            <a:off x="3257242" y="2753789"/>
            <a:ext cx="3250590" cy="1595565"/>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F5E6CA"/>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a:t>
            </a:r>
            <a:endParaRPr/>
          </a:p>
        </p:txBody>
      </p:sp>
      <p:sp>
        <p:nvSpPr>
          <p:cNvPr id="990" name="Google Shape;990;p70"/>
          <p:cNvSpPr txBox="1"/>
          <p:nvPr/>
        </p:nvSpPr>
        <p:spPr>
          <a:xfrm>
            <a:off x="7803342" y="2753789"/>
            <a:ext cx="3250590" cy="1595565"/>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a:t>
            </a:r>
            <a:endParaRPr/>
          </a:p>
        </p:txBody>
      </p:sp>
      <p:pic>
        <p:nvPicPr>
          <p:cNvPr id="991" name="Google Shape;991;p70" descr="Circle with left arrow with solid fill"/>
          <p:cNvPicPr preferRelativeResize="0"/>
          <p:nvPr/>
        </p:nvPicPr>
        <p:blipFill rotWithShape="1">
          <a:blip r:embed="rId3">
            <a:alphaModFix/>
          </a:blip>
          <a:srcRect/>
          <a:stretch/>
        </p:blipFill>
        <p:spPr>
          <a:xfrm rot="10800000">
            <a:off x="6276760" y="4633460"/>
            <a:ext cx="231073" cy="231073"/>
          </a:xfrm>
          <a:prstGeom prst="rect">
            <a:avLst/>
          </a:prstGeom>
          <a:noFill/>
          <a:ln>
            <a:noFill/>
          </a:ln>
        </p:spPr>
      </p:pic>
      <p:pic>
        <p:nvPicPr>
          <p:cNvPr id="992" name="Google Shape;992;p70" descr="Circle with left arrow with solid fill"/>
          <p:cNvPicPr preferRelativeResize="0"/>
          <p:nvPr/>
        </p:nvPicPr>
        <p:blipFill rotWithShape="1">
          <a:blip r:embed="rId4">
            <a:alphaModFix/>
          </a:blip>
          <a:srcRect/>
          <a:stretch/>
        </p:blipFill>
        <p:spPr>
          <a:xfrm rot="10800000">
            <a:off x="10819617" y="4633460"/>
            <a:ext cx="231073" cy="231073"/>
          </a:xfrm>
          <a:prstGeom prst="rect">
            <a:avLst/>
          </a:prstGeom>
          <a:noFill/>
          <a:ln>
            <a:noFill/>
          </a:ln>
        </p:spPr>
      </p:pic>
      <p:sp>
        <p:nvSpPr>
          <p:cNvPr id="993" name="Google Shape;993;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343F56"/>
                </a:solidFill>
              </a:rPr>
              <a:t>43</a:t>
            </a:fld>
            <a:endParaRPr>
              <a:solidFill>
                <a:srgbClr val="343F56"/>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997"/>
        <p:cNvGrpSpPr/>
        <p:nvPr/>
      </p:nvGrpSpPr>
      <p:grpSpPr>
        <a:xfrm>
          <a:off x="0" y="0"/>
          <a:ext cx="0" cy="0"/>
          <a:chOff x="0" y="0"/>
          <a:chExt cx="0" cy="0"/>
        </a:xfrm>
      </p:grpSpPr>
      <p:sp>
        <p:nvSpPr>
          <p:cNvPr id="998" name="Google Shape;998;p71"/>
          <p:cNvSpPr txBox="1"/>
          <p:nvPr/>
        </p:nvSpPr>
        <p:spPr>
          <a:xfrm>
            <a:off x="1793682" y="1817975"/>
            <a:ext cx="8604637" cy="76867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F5E6CA"/>
                </a:solidFill>
                <a:latin typeface="Arial"/>
                <a:ea typeface="Arial"/>
                <a:cs typeface="Arial"/>
                <a:sym typeface="Arial"/>
              </a:rPr>
              <a:t>HYPOTHESIS</a:t>
            </a:r>
            <a:endParaRPr/>
          </a:p>
        </p:txBody>
      </p:sp>
      <p:sp>
        <p:nvSpPr>
          <p:cNvPr id="999" name="Google Shape;999;p71"/>
          <p:cNvSpPr txBox="1"/>
          <p:nvPr/>
        </p:nvSpPr>
        <p:spPr>
          <a:xfrm>
            <a:off x="4662268" y="1106386"/>
            <a:ext cx="2867464" cy="244811"/>
          </a:xfrm>
          <a:prstGeom prst="rect">
            <a:avLst/>
          </a:prstGeom>
          <a:noFill/>
          <a:ln>
            <a:noFill/>
          </a:ln>
        </p:spPr>
        <p:txBody>
          <a:bodyPr spcFirstLastPara="1" wrap="square" lIns="0" tIns="0" rIns="0" bIns="0" anchor="t" anchorCtr="0">
            <a:spAutoFit/>
          </a:bodyPr>
          <a:lstStyle/>
          <a:p>
            <a:pPr marL="0" marR="0" lvl="0" indent="0" algn="ctr" rtl="0">
              <a:lnSpc>
                <a:spcPct val="139945"/>
              </a:lnSpc>
              <a:spcBef>
                <a:spcPts val="0"/>
              </a:spcBef>
              <a:spcAft>
                <a:spcPts val="0"/>
              </a:spcAft>
              <a:buNone/>
            </a:pPr>
            <a:r>
              <a:rPr lang="en-US" sz="1467">
                <a:solidFill>
                  <a:srgbClr val="F5E6CA"/>
                </a:solidFill>
                <a:latin typeface="Arial"/>
                <a:ea typeface="Arial"/>
                <a:cs typeface="Arial"/>
                <a:sym typeface="Arial"/>
              </a:rPr>
              <a:t>WARNER &amp; SPENCER</a:t>
            </a:r>
            <a:endParaRPr/>
          </a:p>
        </p:txBody>
      </p:sp>
      <p:sp>
        <p:nvSpPr>
          <p:cNvPr id="1000" name="Google Shape;1000;p71"/>
          <p:cNvSpPr txBox="1"/>
          <p:nvPr/>
        </p:nvSpPr>
        <p:spPr>
          <a:xfrm>
            <a:off x="685800" y="4355254"/>
            <a:ext cx="5040767" cy="1864869"/>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F5E6CA"/>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consequat.</a:t>
            </a:r>
            <a:endParaRPr/>
          </a:p>
          <a:p>
            <a:pPr marL="0" marR="0" lvl="0" indent="0" algn="l" rtl="0">
              <a:lnSpc>
                <a:spcPct val="139945"/>
              </a:lnSpc>
              <a:spcBef>
                <a:spcPts val="0"/>
              </a:spcBef>
              <a:spcAft>
                <a:spcPts val="0"/>
              </a:spcAft>
              <a:buNone/>
            </a:pPr>
            <a:endParaRPr sz="1467">
              <a:solidFill>
                <a:srgbClr val="F5E6CA"/>
              </a:solidFill>
              <a:latin typeface="Roboto"/>
              <a:ea typeface="Roboto"/>
              <a:cs typeface="Roboto"/>
              <a:sym typeface="Roboto"/>
            </a:endParaRPr>
          </a:p>
          <a:p>
            <a:pPr marL="0" marR="0" lvl="0" indent="0" algn="l" rtl="0">
              <a:lnSpc>
                <a:spcPct val="139945"/>
              </a:lnSpc>
              <a:spcBef>
                <a:spcPts val="0"/>
              </a:spcBef>
              <a:spcAft>
                <a:spcPts val="0"/>
              </a:spcAft>
              <a:buNone/>
            </a:pPr>
            <a:r>
              <a:rPr lang="en-US" sz="1467">
                <a:solidFill>
                  <a:srgbClr val="F5E6CA"/>
                </a:solidFill>
                <a:latin typeface="Roboto"/>
                <a:ea typeface="Roboto"/>
                <a:cs typeface="Roboto"/>
                <a:sym typeface="Roboto"/>
              </a:rPr>
              <a:t>Duis aute irure dolor in reprehenderit in voluptate velit esse cillum dolore eu fugiat nulla pariatur.</a:t>
            </a:r>
            <a:endParaRPr/>
          </a:p>
        </p:txBody>
      </p:sp>
      <p:sp>
        <p:nvSpPr>
          <p:cNvPr id="1001" name="Google Shape;1001;p71"/>
          <p:cNvSpPr txBox="1"/>
          <p:nvPr/>
        </p:nvSpPr>
        <p:spPr>
          <a:xfrm>
            <a:off x="6465433" y="4355254"/>
            <a:ext cx="5040767" cy="1056956"/>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F5E6CA"/>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consequat.</a:t>
            </a:r>
            <a:endParaRPr/>
          </a:p>
        </p:txBody>
      </p:sp>
      <p:sp>
        <p:nvSpPr>
          <p:cNvPr id="1002" name="Google Shape;1002;p71"/>
          <p:cNvSpPr txBox="1"/>
          <p:nvPr/>
        </p:nvSpPr>
        <p:spPr>
          <a:xfrm>
            <a:off x="6465434" y="5933018"/>
            <a:ext cx="3545693" cy="225511"/>
          </a:xfrm>
          <a:prstGeom prst="rect">
            <a:avLst/>
          </a:prstGeom>
          <a:noFill/>
          <a:ln>
            <a:noFill/>
          </a:ln>
        </p:spPr>
        <p:txBody>
          <a:bodyPr spcFirstLastPara="1" wrap="square" lIns="0" tIns="0" rIns="0" bIns="0" anchor="t" anchorCtr="0">
            <a:spAutoFit/>
          </a:bodyPr>
          <a:lstStyle/>
          <a:p>
            <a:pPr marL="0" marR="0" lvl="0" indent="0" algn="l" rtl="0">
              <a:lnSpc>
                <a:spcPct val="140060"/>
              </a:lnSpc>
              <a:spcBef>
                <a:spcPts val="0"/>
              </a:spcBef>
              <a:spcAft>
                <a:spcPts val="0"/>
              </a:spcAft>
              <a:buNone/>
            </a:pPr>
            <a:r>
              <a:rPr lang="en-US" sz="1333">
                <a:solidFill>
                  <a:srgbClr val="F5E6CA"/>
                </a:solidFill>
                <a:latin typeface="Roboto"/>
                <a:ea typeface="Roboto"/>
                <a:cs typeface="Roboto"/>
                <a:sym typeface="Roboto"/>
              </a:rPr>
              <a:t>www.reallygreatsite.com</a:t>
            </a:r>
            <a:endParaRPr/>
          </a:p>
        </p:txBody>
      </p:sp>
      <p:grpSp>
        <p:nvGrpSpPr>
          <p:cNvPr id="1003" name="Google Shape;1003;p71"/>
          <p:cNvGrpSpPr/>
          <p:nvPr/>
        </p:nvGrpSpPr>
        <p:grpSpPr>
          <a:xfrm>
            <a:off x="687479" y="3128359"/>
            <a:ext cx="10818721" cy="2322090"/>
            <a:chOff x="0" y="-38100"/>
            <a:chExt cx="3964388" cy="850900"/>
          </a:xfrm>
        </p:grpSpPr>
        <p:sp>
          <p:nvSpPr>
            <p:cNvPr id="1004" name="Google Shape;1004;p71"/>
            <p:cNvSpPr/>
            <p:nvPr/>
          </p:nvSpPr>
          <p:spPr>
            <a:xfrm>
              <a:off x="0" y="0"/>
              <a:ext cx="3964388" cy="223003"/>
            </a:xfrm>
            <a:custGeom>
              <a:avLst/>
              <a:gdLst/>
              <a:ahLst/>
              <a:cxnLst/>
              <a:rect l="l" t="t" r="r" b="b"/>
              <a:pathLst>
                <a:path w="3964388" h="223003" extrusionOk="0">
                  <a:moveTo>
                    <a:pt x="0" y="0"/>
                  </a:moveTo>
                  <a:lnTo>
                    <a:pt x="3964388" y="0"/>
                  </a:lnTo>
                  <a:lnTo>
                    <a:pt x="3964388" y="223003"/>
                  </a:lnTo>
                  <a:lnTo>
                    <a:pt x="0" y="223003"/>
                  </a:lnTo>
                  <a:close/>
                </a:path>
              </a:pathLst>
            </a:custGeom>
            <a:solidFill>
              <a:srgbClr val="F5E6CA"/>
            </a:solidFill>
            <a:ln>
              <a:noFill/>
            </a:ln>
          </p:spPr>
        </p:sp>
        <p:sp>
          <p:nvSpPr>
            <p:cNvPr id="1005" name="Google Shape;1005;p71"/>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1006" name="Google Shape;1006;p71"/>
          <p:cNvSpPr txBox="1"/>
          <p:nvPr/>
        </p:nvSpPr>
        <p:spPr>
          <a:xfrm>
            <a:off x="1340261" y="3390301"/>
            <a:ext cx="2478051" cy="244811"/>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Arial"/>
                <a:ea typeface="Arial"/>
                <a:cs typeface="Arial"/>
                <a:sym typeface="Arial"/>
              </a:rPr>
              <a:t>BY CLAUDIA ALVES</a:t>
            </a:r>
            <a:endParaRPr/>
          </a:p>
        </p:txBody>
      </p:sp>
      <p:sp>
        <p:nvSpPr>
          <p:cNvPr id="1007" name="Google Shape;1007;p71"/>
          <p:cNvSpPr txBox="1"/>
          <p:nvPr/>
        </p:nvSpPr>
        <p:spPr>
          <a:xfrm>
            <a:off x="7529732" y="3393320"/>
            <a:ext cx="3803617" cy="249043"/>
          </a:xfrm>
          <a:prstGeom prst="rect">
            <a:avLst/>
          </a:prstGeom>
          <a:noFill/>
          <a:ln>
            <a:noFill/>
          </a:ln>
        </p:spPr>
        <p:txBody>
          <a:bodyPr spcFirstLastPara="1" wrap="square" lIns="0" tIns="0" rIns="0" bIns="0" anchor="t" anchorCtr="0">
            <a:spAutoFit/>
          </a:bodyPr>
          <a:lstStyle/>
          <a:p>
            <a:pPr marL="0" marR="0" lvl="0" indent="0" algn="r" rtl="0">
              <a:lnSpc>
                <a:spcPct val="139945"/>
              </a:lnSpc>
              <a:spcBef>
                <a:spcPts val="0"/>
              </a:spcBef>
              <a:spcAft>
                <a:spcPts val="0"/>
              </a:spcAft>
              <a:buNone/>
            </a:pPr>
            <a:r>
              <a:rPr lang="en-US" sz="1467">
                <a:solidFill>
                  <a:srgbClr val="343F56"/>
                </a:solidFill>
                <a:latin typeface="Roboto"/>
                <a:ea typeface="Roboto"/>
                <a:cs typeface="Roboto"/>
                <a:sym typeface="Roboto"/>
              </a:rPr>
              <a:t>Thesis Defense Presentation Template</a:t>
            </a:r>
            <a:endParaRPr/>
          </a:p>
        </p:txBody>
      </p:sp>
      <p:pic>
        <p:nvPicPr>
          <p:cNvPr id="1008" name="Google Shape;1008;p71" descr="Circle with left arrow with solid fill"/>
          <p:cNvPicPr preferRelativeResize="0"/>
          <p:nvPr/>
        </p:nvPicPr>
        <p:blipFill rotWithShape="1">
          <a:blip r:embed="rId3">
            <a:alphaModFix/>
          </a:blip>
          <a:srcRect/>
          <a:stretch/>
        </p:blipFill>
        <p:spPr>
          <a:xfrm rot="10800000">
            <a:off x="898334" y="3407924"/>
            <a:ext cx="231073" cy="231073"/>
          </a:xfrm>
          <a:prstGeom prst="rect">
            <a:avLst/>
          </a:prstGeom>
          <a:noFill/>
          <a:ln>
            <a:noFill/>
          </a:ln>
        </p:spPr>
      </p:pic>
      <p:sp>
        <p:nvSpPr>
          <p:cNvPr id="1009" name="Google Shape;1009;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F5E6CA"/>
        </a:solidFill>
        <a:effectLst/>
      </p:bgPr>
    </p:bg>
    <p:spTree>
      <p:nvGrpSpPr>
        <p:cNvPr id="1" name="Shape 1013"/>
        <p:cNvGrpSpPr/>
        <p:nvPr/>
      </p:nvGrpSpPr>
      <p:grpSpPr>
        <a:xfrm>
          <a:off x="0" y="0"/>
          <a:ext cx="0" cy="0"/>
          <a:chOff x="0" y="0"/>
          <a:chExt cx="0" cy="0"/>
        </a:xfrm>
      </p:grpSpPr>
      <p:sp>
        <p:nvSpPr>
          <p:cNvPr id="1014" name="Google Shape;1014;p72"/>
          <p:cNvSpPr txBox="1"/>
          <p:nvPr/>
        </p:nvSpPr>
        <p:spPr>
          <a:xfrm>
            <a:off x="1793682" y="1817975"/>
            <a:ext cx="8604637" cy="76867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343F56"/>
                </a:solidFill>
                <a:latin typeface="Arial"/>
                <a:ea typeface="Arial"/>
                <a:cs typeface="Arial"/>
                <a:sym typeface="Arial"/>
              </a:rPr>
              <a:t>METHODOLOGY</a:t>
            </a:r>
            <a:endParaRPr/>
          </a:p>
        </p:txBody>
      </p:sp>
      <p:sp>
        <p:nvSpPr>
          <p:cNvPr id="1015" name="Google Shape;1015;p72"/>
          <p:cNvSpPr txBox="1"/>
          <p:nvPr/>
        </p:nvSpPr>
        <p:spPr>
          <a:xfrm>
            <a:off x="4662268" y="1106386"/>
            <a:ext cx="2867464" cy="244811"/>
          </a:xfrm>
          <a:prstGeom prst="rect">
            <a:avLst/>
          </a:prstGeom>
          <a:noFill/>
          <a:ln>
            <a:noFill/>
          </a:ln>
        </p:spPr>
        <p:txBody>
          <a:bodyPr spcFirstLastPara="1" wrap="square" lIns="0" tIns="0" rIns="0" bIns="0" anchor="t" anchorCtr="0">
            <a:spAutoFit/>
          </a:bodyPr>
          <a:lstStyle/>
          <a:p>
            <a:pPr marL="0" marR="0" lvl="0" indent="0" algn="ctr" rtl="0">
              <a:lnSpc>
                <a:spcPct val="139945"/>
              </a:lnSpc>
              <a:spcBef>
                <a:spcPts val="0"/>
              </a:spcBef>
              <a:spcAft>
                <a:spcPts val="0"/>
              </a:spcAft>
              <a:buNone/>
            </a:pPr>
            <a:r>
              <a:rPr lang="en-US" sz="1467">
                <a:solidFill>
                  <a:srgbClr val="343F56"/>
                </a:solidFill>
                <a:latin typeface="Arial"/>
                <a:ea typeface="Arial"/>
                <a:cs typeface="Arial"/>
                <a:sym typeface="Arial"/>
              </a:rPr>
              <a:t>WARNER &amp; SPENCER</a:t>
            </a:r>
            <a:endParaRPr/>
          </a:p>
        </p:txBody>
      </p:sp>
      <p:grpSp>
        <p:nvGrpSpPr>
          <p:cNvPr id="1016" name="Google Shape;1016;p72"/>
          <p:cNvGrpSpPr/>
          <p:nvPr/>
        </p:nvGrpSpPr>
        <p:grpSpPr>
          <a:xfrm>
            <a:off x="687479" y="5459655"/>
            <a:ext cx="10818721" cy="2322090"/>
            <a:chOff x="0" y="-38100"/>
            <a:chExt cx="3964388" cy="850900"/>
          </a:xfrm>
        </p:grpSpPr>
        <p:sp>
          <p:nvSpPr>
            <p:cNvPr id="1017" name="Google Shape;1017;p72"/>
            <p:cNvSpPr/>
            <p:nvPr/>
          </p:nvSpPr>
          <p:spPr>
            <a:xfrm>
              <a:off x="0" y="0"/>
              <a:ext cx="3964388" cy="223003"/>
            </a:xfrm>
            <a:custGeom>
              <a:avLst/>
              <a:gdLst/>
              <a:ahLst/>
              <a:cxnLst/>
              <a:rect l="l" t="t" r="r" b="b"/>
              <a:pathLst>
                <a:path w="3964388" h="223003" extrusionOk="0">
                  <a:moveTo>
                    <a:pt x="0" y="0"/>
                  </a:moveTo>
                  <a:lnTo>
                    <a:pt x="3964388" y="0"/>
                  </a:lnTo>
                  <a:lnTo>
                    <a:pt x="3964388" y="223003"/>
                  </a:lnTo>
                  <a:lnTo>
                    <a:pt x="0" y="223003"/>
                  </a:lnTo>
                  <a:close/>
                </a:path>
              </a:pathLst>
            </a:custGeom>
            <a:solidFill>
              <a:srgbClr val="343F56"/>
            </a:solidFill>
            <a:ln>
              <a:noFill/>
            </a:ln>
          </p:spPr>
        </p:sp>
        <p:sp>
          <p:nvSpPr>
            <p:cNvPr id="1018" name="Google Shape;1018;p72"/>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1019" name="Google Shape;1019;p72"/>
          <p:cNvSpPr txBox="1"/>
          <p:nvPr/>
        </p:nvSpPr>
        <p:spPr>
          <a:xfrm>
            <a:off x="1340261" y="5721597"/>
            <a:ext cx="2478051" cy="244811"/>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F5E6CA"/>
                </a:solidFill>
                <a:latin typeface="Arial"/>
                <a:ea typeface="Arial"/>
                <a:cs typeface="Arial"/>
                <a:sym typeface="Arial"/>
              </a:rPr>
              <a:t>BY CLAUDIA ALVES</a:t>
            </a:r>
            <a:endParaRPr/>
          </a:p>
        </p:txBody>
      </p:sp>
      <p:sp>
        <p:nvSpPr>
          <p:cNvPr id="1020" name="Google Shape;1020;p72"/>
          <p:cNvSpPr txBox="1"/>
          <p:nvPr/>
        </p:nvSpPr>
        <p:spPr>
          <a:xfrm>
            <a:off x="7529732" y="5724616"/>
            <a:ext cx="3803617" cy="249043"/>
          </a:xfrm>
          <a:prstGeom prst="rect">
            <a:avLst/>
          </a:prstGeom>
          <a:noFill/>
          <a:ln>
            <a:noFill/>
          </a:ln>
        </p:spPr>
        <p:txBody>
          <a:bodyPr spcFirstLastPara="1" wrap="square" lIns="0" tIns="0" rIns="0" bIns="0" anchor="t" anchorCtr="0">
            <a:spAutoFit/>
          </a:bodyPr>
          <a:lstStyle/>
          <a:p>
            <a:pPr marL="0" marR="0" lvl="0" indent="0" algn="r" rtl="0">
              <a:lnSpc>
                <a:spcPct val="139945"/>
              </a:lnSpc>
              <a:spcBef>
                <a:spcPts val="0"/>
              </a:spcBef>
              <a:spcAft>
                <a:spcPts val="0"/>
              </a:spcAft>
              <a:buNone/>
            </a:pPr>
            <a:r>
              <a:rPr lang="en-US" sz="1467">
                <a:solidFill>
                  <a:srgbClr val="F5E6CA"/>
                </a:solidFill>
                <a:latin typeface="Roboto"/>
                <a:ea typeface="Roboto"/>
                <a:cs typeface="Roboto"/>
                <a:sym typeface="Roboto"/>
              </a:rPr>
              <a:t>Thesis Defense Presentation Template</a:t>
            </a:r>
            <a:endParaRPr/>
          </a:p>
        </p:txBody>
      </p:sp>
      <p:cxnSp>
        <p:nvCxnSpPr>
          <p:cNvPr id="1021" name="Google Shape;1021;p72"/>
          <p:cNvCxnSpPr/>
          <p:nvPr/>
        </p:nvCxnSpPr>
        <p:spPr>
          <a:xfrm rot="-5380161">
            <a:off x="4916999" y="4377803"/>
            <a:ext cx="2346143" cy="0"/>
          </a:xfrm>
          <a:prstGeom prst="straightConnector1">
            <a:avLst/>
          </a:prstGeom>
          <a:noFill/>
          <a:ln w="38100" cap="flat" cmpd="sng">
            <a:solidFill>
              <a:srgbClr val="343F56"/>
            </a:solidFill>
            <a:prstDash val="solid"/>
            <a:round/>
            <a:headEnd type="none" w="sm" len="sm"/>
            <a:tailEnd type="none" w="sm" len="sm"/>
          </a:ln>
        </p:spPr>
      </p:cxnSp>
      <p:cxnSp>
        <p:nvCxnSpPr>
          <p:cNvPr id="1022" name="Google Shape;1022;p72"/>
          <p:cNvCxnSpPr/>
          <p:nvPr/>
        </p:nvCxnSpPr>
        <p:spPr>
          <a:xfrm>
            <a:off x="685800" y="3191978"/>
            <a:ext cx="10820400" cy="0"/>
          </a:xfrm>
          <a:prstGeom prst="straightConnector1">
            <a:avLst/>
          </a:prstGeom>
          <a:noFill/>
          <a:ln w="38100" cap="flat" cmpd="sng">
            <a:solidFill>
              <a:srgbClr val="343F56"/>
            </a:solidFill>
            <a:prstDash val="solid"/>
            <a:round/>
            <a:headEnd type="none" w="sm" len="sm"/>
            <a:tailEnd type="none" w="sm" len="sm"/>
          </a:ln>
        </p:spPr>
      </p:cxnSp>
      <p:sp>
        <p:nvSpPr>
          <p:cNvPr id="1023" name="Google Shape;1023;p72"/>
          <p:cNvSpPr txBox="1"/>
          <p:nvPr/>
        </p:nvSpPr>
        <p:spPr>
          <a:xfrm>
            <a:off x="1156120" y="3587429"/>
            <a:ext cx="4012582" cy="30316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a:solidFill>
                  <a:srgbClr val="343F56"/>
                </a:solidFill>
                <a:latin typeface="Arial"/>
                <a:ea typeface="Arial"/>
                <a:cs typeface="Arial"/>
                <a:sym typeface="Arial"/>
              </a:rPr>
              <a:t>QUANTITATIVE METHOD</a:t>
            </a:r>
            <a:endParaRPr/>
          </a:p>
        </p:txBody>
      </p:sp>
      <p:sp>
        <p:nvSpPr>
          <p:cNvPr id="1024" name="Google Shape;1024;p72"/>
          <p:cNvSpPr txBox="1"/>
          <p:nvPr/>
        </p:nvSpPr>
        <p:spPr>
          <a:xfrm>
            <a:off x="7075586" y="3586909"/>
            <a:ext cx="3122429" cy="30316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a:solidFill>
                  <a:srgbClr val="343F56"/>
                </a:solidFill>
                <a:latin typeface="Arial"/>
                <a:ea typeface="Arial"/>
                <a:cs typeface="Arial"/>
                <a:sym typeface="Arial"/>
              </a:rPr>
              <a:t>QUALITATIVE METHOD</a:t>
            </a:r>
            <a:endParaRPr/>
          </a:p>
        </p:txBody>
      </p:sp>
      <p:sp>
        <p:nvSpPr>
          <p:cNvPr id="1025" name="Google Shape;1025;p72"/>
          <p:cNvSpPr txBox="1"/>
          <p:nvPr/>
        </p:nvSpPr>
        <p:spPr>
          <a:xfrm>
            <a:off x="701106" y="4082269"/>
            <a:ext cx="4861577" cy="1056956"/>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a:t>
            </a:r>
            <a:endParaRPr/>
          </a:p>
        </p:txBody>
      </p:sp>
      <p:sp>
        <p:nvSpPr>
          <p:cNvPr id="1026" name="Google Shape;1026;p72"/>
          <p:cNvSpPr txBox="1"/>
          <p:nvPr/>
        </p:nvSpPr>
        <p:spPr>
          <a:xfrm>
            <a:off x="6617540" y="4082269"/>
            <a:ext cx="4864609" cy="1056956"/>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a:t>
            </a:r>
            <a:endParaRPr/>
          </a:p>
        </p:txBody>
      </p:sp>
      <p:pic>
        <p:nvPicPr>
          <p:cNvPr id="1027" name="Google Shape;1027;p72" descr="Circle with left arrow with solid fill"/>
          <p:cNvPicPr preferRelativeResize="0"/>
          <p:nvPr/>
        </p:nvPicPr>
        <p:blipFill rotWithShape="1">
          <a:blip r:embed="rId3">
            <a:alphaModFix/>
          </a:blip>
          <a:srcRect/>
          <a:stretch/>
        </p:blipFill>
        <p:spPr>
          <a:xfrm rot="10800000">
            <a:off x="898334" y="5736502"/>
            <a:ext cx="231073" cy="231073"/>
          </a:xfrm>
          <a:prstGeom prst="rect">
            <a:avLst/>
          </a:prstGeom>
          <a:noFill/>
          <a:ln>
            <a:noFill/>
          </a:ln>
        </p:spPr>
      </p:pic>
      <p:pic>
        <p:nvPicPr>
          <p:cNvPr id="1028" name="Google Shape;1028;p72" descr="Circle with left arrow with solid fill"/>
          <p:cNvPicPr preferRelativeResize="0"/>
          <p:nvPr/>
        </p:nvPicPr>
        <p:blipFill rotWithShape="1">
          <a:blip r:embed="rId4">
            <a:alphaModFix/>
          </a:blip>
          <a:srcRect/>
          <a:stretch/>
        </p:blipFill>
        <p:spPr>
          <a:xfrm rot="10800000">
            <a:off x="701106" y="3645998"/>
            <a:ext cx="231073" cy="231073"/>
          </a:xfrm>
          <a:prstGeom prst="rect">
            <a:avLst/>
          </a:prstGeom>
          <a:noFill/>
          <a:ln>
            <a:noFill/>
          </a:ln>
        </p:spPr>
      </p:pic>
      <p:pic>
        <p:nvPicPr>
          <p:cNvPr id="1029" name="Google Shape;1029;p72" descr="Circle with left arrow with solid fill"/>
          <p:cNvPicPr preferRelativeResize="0"/>
          <p:nvPr/>
        </p:nvPicPr>
        <p:blipFill rotWithShape="1">
          <a:blip r:embed="rId4">
            <a:alphaModFix/>
          </a:blip>
          <a:srcRect/>
          <a:stretch/>
        </p:blipFill>
        <p:spPr>
          <a:xfrm rot="10800000">
            <a:off x="6620798" y="3650296"/>
            <a:ext cx="231073" cy="231073"/>
          </a:xfrm>
          <a:prstGeom prst="rect">
            <a:avLst/>
          </a:prstGeom>
          <a:noFill/>
          <a:ln>
            <a:noFill/>
          </a:ln>
        </p:spPr>
      </p:pic>
      <p:sp>
        <p:nvSpPr>
          <p:cNvPr id="1030" name="Google Shape;1030;p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343F56"/>
                </a:solidFill>
              </a:rPr>
              <a:t>45</a:t>
            </a:fld>
            <a:endParaRPr>
              <a:solidFill>
                <a:srgbClr val="343F56"/>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F5E6CA"/>
        </a:solidFill>
        <a:effectLst/>
      </p:bgPr>
    </p:bg>
    <p:spTree>
      <p:nvGrpSpPr>
        <p:cNvPr id="1" name="Shape 1034"/>
        <p:cNvGrpSpPr/>
        <p:nvPr/>
      </p:nvGrpSpPr>
      <p:grpSpPr>
        <a:xfrm>
          <a:off x="0" y="0"/>
          <a:ext cx="0" cy="0"/>
          <a:chOff x="0" y="0"/>
          <a:chExt cx="0" cy="0"/>
        </a:xfrm>
      </p:grpSpPr>
      <p:grpSp>
        <p:nvGrpSpPr>
          <p:cNvPr id="1035" name="Google Shape;1035;p73"/>
          <p:cNvGrpSpPr/>
          <p:nvPr/>
        </p:nvGrpSpPr>
        <p:grpSpPr>
          <a:xfrm>
            <a:off x="-257598" y="-306374"/>
            <a:ext cx="12680873" cy="1963725"/>
            <a:chOff x="0" y="-38100"/>
            <a:chExt cx="8016217" cy="1241370"/>
          </a:xfrm>
        </p:grpSpPr>
        <p:sp>
          <p:nvSpPr>
            <p:cNvPr id="1036" name="Google Shape;1036;p73"/>
            <p:cNvSpPr/>
            <p:nvPr/>
          </p:nvSpPr>
          <p:spPr>
            <a:xfrm>
              <a:off x="0" y="0"/>
              <a:ext cx="8016217" cy="1203270"/>
            </a:xfrm>
            <a:custGeom>
              <a:avLst/>
              <a:gdLst/>
              <a:ahLst/>
              <a:cxnLst/>
              <a:rect l="l" t="t" r="r" b="b"/>
              <a:pathLst>
                <a:path w="8016217" h="1203270" extrusionOk="0">
                  <a:moveTo>
                    <a:pt x="0" y="0"/>
                  </a:moveTo>
                  <a:lnTo>
                    <a:pt x="8016217" y="0"/>
                  </a:lnTo>
                  <a:lnTo>
                    <a:pt x="8016217" y="1203270"/>
                  </a:lnTo>
                  <a:lnTo>
                    <a:pt x="0" y="1203270"/>
                  </a:lnTo>
                  <a:close/>
                </a:path>
              </a:pathLst>
            </a:custGeom>
            <a:solidFill>
              <a:srgbClr val="343F56"/>
            </a:solidFill>
            <a:ln>
              <a:noFill/>
            </a:ln>
          </p:spPr>
        </p:sp>
        <p:sp>
          <p:nvSpPr>
            <p:cNvPr id="1037" name="Google Shape;1037;p73"/>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1038" name="Google Shape;1038;p73"/>
          <p:cNvSpPr txBox="1"/>
          <p:nvPr/>
        </p:nvSpPr>
        <p:spPr>
          <a:xfrm>
            <a:off x="1793682" y="2053788"/>
            <a:ext cx="8604637" cy="76867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343F56"/>
                </a:solidFill>
                <a:latin typeface="Arial"/>
                <a:ea typeface="Arial"/>
                <a:cs typeface="Arial"/>
                <a:sym typeface="Arial"/>
              </a:rPr>
              <a:t>IMPLEMENTATION</a:t>
            </a:r>
            <a:endParaRPr/>
          </a:p>
        </p:txBody>
      </p:sp>
      <p:sp>
        <p:nvSpPr>
          <p:cNvPr id="1039" name="Google Shape;1039;p73"/>
          <p:cNvSpPr txBox="1"/>
          <p:nvPr/>
        </p:nvSpPr>
        <p:spPr>
          <a:xfrm>
            <a:off x="1246515" y="757459"/>
            <a:ext cx="2388644" cy="244811"/>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F5E6CA"/>
                </a:solidFill>
                <a:latin typeface="Arial"/>
                <a:ea typeface="Arial"/>
                <a:cs typeface="Arial"/>
                <a:sym typeface="Arial"/>
              </a:rPr>
              <a:t>WARNER &amp; SPENCER</a:t>
            </a:r>
            <a:endParaRPr/>
          </a:p>
        </p:txBody>
      </p:sp>
      <p:cxnSp>
        <p:nvCxnSpPr>
          <p:cNvPr id="1040" name="Google Shape;1040;p73"/>
          <p:cNvCxnSpPr/>
          <p:nvPr/>
        </p:nvCxnSpPr>
        <p:spPr>
          <a:xfrm>
            <a:off x="3818313" y="900756"/>
            <a:ext cx="7687887" cy="0"/>
          </a:xfrm>
          <a:prstGeom prst="straightConnector1">
            <a:avLst/>
          </a:prstGeom>
          <a:noFill/>
          <a:ln w="38100" cap="flat" cmpd="sng">
            <a:solidFill>
              <a:srgbClr val="F5E6CA"/>
            </a:solidFill>
            <a:prstDash val="solid"/>
            <a:round/>
            <a:headEnd type="none" w="sm" len="sm"/>
            <a:tailEnd type="none" w="sm" len="sm"/>
          </a:ln>
        </p:spPr>
      </p:cxnSp>
      <p:grpSp>
        <p:nvGrpSpPr>
          <p:cNvPr id="1041" name="Google Shape;1041;p73"/>
          <p:cNvGrpSpPr/>
          <p:nvPr/>
        </p:nvGrpSpPr>
        <p:grpSpPr>
          <a:xfrm>
            <a:off x="685800" y="3356034"/>
            <a:ext cx="3374367" cy="2816166"/>
            <a:chOff x="0" y="-38100"/>
            <a:chExt cx="2007284" cy="1675232"/>
          </a:xfrm>
        </p:grpSpPr>
        <p:sp>
          <p:nvSpPr>
            <p:cNvPr id="1042" name="Google Shape;1042;p73"/>
            <p:cNvSpPr/>
            <p:nvPr/>
          </p:nvSpPr>
          <p:spPr>
            <a:xfrm>
              <a:off x="0" y="0"/>
              <a:ext cx="2007284" cy="1637132"/>
            </a:xfrm>
            <a:custGeom>
              <a:avLst/>
              <a:gdLst/>
              <a:ahLst/>
              <a:cxnLst/>
              <a:rect l="l" t="t" r="r" b="b"/>
              <a:pathLst>
                <a:path w="2007284" h="1637132" extrusionOk="0">
                  <a:moveTo>
                    <a:pt x="0" y="0"/>
                  </a:moveTo>
                  <a:lnTo>
                    <a:pt x="2007284" y="0"/>
                  </a:lnTo>
                  <a:lnTo>
                    <a:pt x="2007284" y="1637132"/>
                  </a:lnTo>
                  <a:lnTo>
                    <a:pt x="0" y="1637132"/>
                  </a:lnTo>
                  <a:close/>
                </a:path>
              </a:pathLst>
            </a:custGeom>
            <a:solidFill>
              <a:srgbClr val="000000">
                <a:alpha val="0"/>
              </a:srgbClr>
            </a:solidFill>
            <a:ln w="38100" cap="flat" cmpd="sng">
              <a:solidFill>
                <a:srgbClr val="343F56"/>
              </a:solidFill>
              <a:prstDash val="solid"/>
              <a:round/>
              <a:headEnd type="none" w="sm" len="sm"/>
              <a:tailEnd type="none" w="sm" len="sm"/>
            </a:ln>
          </p:spPr>
        </p:sp>
        <p:sp>
          <p:nvSpPr>
            <p:cNvPr id="1043" name="Google Shape;1043;p73"/>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1044" name="Google Shape;1044;p73"/>
          <p:cNvGrpSpPr/>
          <p:nvPr/>
        </p:nvGrpSpPr>
        <p:grpSpPr>
          <a:xfrm>
            <a:off x="4409897" y="3356034"/>
            <a:ext cx="3374367" cy="2816166"/>
            <a:chOff x="0" y="-38100"/>
            <a:chExt cx="2007284" cy="1675232"/>
          </a:xfrm>
        </p:grpSpPr>
        <p:sp>
          <p:nvSpPr>
            <p:cNvPr id="1045" name="Google Shape;1045;p73"/>
            <p:cNvSpPr/>
            <p:nvPr/>
          </p:nvSpPr>
          <p:spPr>
            <a:xfrm>
              <a:off x="0" y="0"/>
              <a:ext cx="2007284" cy="1637132"/>
            </a:xfrm>
            <a:custGeom>
              <a:avLst/>
              <a:gdLst/>
              <a:ahLst/>
              <a:cxnLst/>
              <a:rect l="l" t="t" r="r" b="b"/>
              <a:pathLst>
                <a:path w="2007284" h="1637132" extrusionOk="0">
                  <a:moveTo>
                    <a:pt x="0" y="0"/>
                  </a:moveTo>
                  <a:lnTo>
                    <a:pt x="2007284" y="0"/>
                  </a:lnTo>
                  <a:lnTo>
                    <a:pt x="2007284" y="1637132"/>
                  </a:lnTo>
                  <a:lnTo>
                    <a:pt x="0" y="1637132"/>
                  </a:lnTo>
                  <a:close/>
                </a:path>
              </a:pathLst>
            </a:custGeom>
            <a:solidFill>
              <a:srgbClr val="343F56"/>
            </a:solidFill>
            <a:ln>
              <a:noFill/>
            </a:ln>
          </p:spPr>
        </p:sp>
        <p:sp>
          <p:nvSpPr>
            <p:cNvPr id="1046" name="Google Shape;1046;p73"/>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1047" name="Google Shape;1047;p73"/>
          <p:cNvGrpSpPr/>
          <p:nvPr/>
        </p:nvGrpSpPr>
        <p:grpSpPr>
          <a:xfrm>
            <a:off x="8131833" y="3356034"/>
            <a:ext cx="3374367" cy="2816166"/>
            <a:chOff x="0" y="-38100"/>
            <a:chExt cx="2007284" cy="1675232"/>
          </a:xfrm>
        </p:grpSpPr>
        <p:sp>
          <p:nvSpPr>
            <p:cNvPr id="1048" name="Google Shape;1048;p73"/>
            <p:cNvSpPr/>
            <p:nvPr/>
          </p:nvSpPr>
          <p:spPr>
            <a:xfrm>
              <a:off x="0" y="0"/>
              <a:ext cx="2007284" cy="1637132"/>
            </a:xfrm>
            <a:custGeom>
              <a:avLst/>
              <a:gdLst/>
              <a:ahLst/>
              <a:cxnLst/>
              <a:rect l="l" t="t" r="r" b="b"/>
              <a:pathLst>
                <a:path w="2007284" h="1637132" extrusionOk="0">
                  <a:moveTo>
                    <a:pt x="0" y="0"/>
                  </a:moveTo>
                  <a:lnTo>
                    <a:pt x="2007284" y="0"/>
                  </a:lnTo>
                  <a:lnTo>
                    <a:pt x="2007284" y="1637132"/>
                  </a:lnTo>
                  <a:lnTo>
                    <a:pt x="0" y="1637132"/>
                  </a:lnTo>
                  <a:close/>
                </a:path>
              </a:pathLst>
            </a:custGeom>
            <a:solidFill>
              <a:srgbClr val="000000">
                <a:alpha val="0"/>
              </a:srgbClr>
            </a:solidFill>
            <a:ln w="38100" cap="flat" cmpd="sng">
              <a:solidFill>
                <a:srgbClr val="343F56"/>
              </a:solidFill>
              <a:prstDash val="solid"/>
              <a:round/>
              <a:headEnd type="none" w="sm" len="sm"/>
              <a:tailEnd type="none" w="sm" len="sm"/>
            </a:ln>
          </p:spPr>
        </p:sp>
        <p:sp>
          <p:nvSpPr>
            <p:cNvPr id="1049" name="Google Shape;1049;p73"/>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1050" name="Google Shape;1050;p73"/>
          <p:cNvSpPr txBox="1"/>
          <p:nvPr/>
        </p:nvSpPr>
        <p:spPr>
          <a:xfrm>
            <a:off x="1487334" y="3843811"/>
            <a:ext cx="2147826" cy="30316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a:solidFill>
                  <a:srgbClr val="343F56"/>
                </a:solidFill>
                <a:latin typeface="Arial"/>
                <a:ea typeface="Arial"/>
                <a:cs typeface="Arial"/>
                <a:sym typeface="Arial"/>
              </a:rPr>
              <a:t>PHASE 01</a:t>
            </a:r>
            <a:endParaRPr/>
          </a:p>
        </p:txBody>
      </p:sp>
      <p:sp>
        <p:nvSpPr>
          <p:cNvPr id="1051" name="Google Shape;1051;p73"/>
          <p:cNvSpPr txBox="1"/>
          <p:nvPr/>
        </p:nvSpPr>
        <p:spPr>
          <a:xfrm>
            <a:off x="5236432" y="3843811"/>
            <a:ext cx="2147826" cy="30316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a:solidFill>
                  <a:srgbClr val="F5E6CA"/>
                </a:solidFill>
                <a:latin typeface="Arial"/>
                <a:ea typeface="Arial"/>
                <a:cs typeface="Arial"/>
                <a:sym typeface="Arial"/>
              </a:rPr>
              <a:t>PHASE 02</a:t>
            </a:r>
            <a:endParaRPr/>
          </a:p>
        </p:txBody>
      </p:sp>
      <p:sp>
        <p:nvSpPr>
          <p:cNvPr id="1052" name="Google Shape;1052;p73"/>
          <p:cNvSpPr txBox="1"/>
          <p:nvPr/>
        </p:nvSpPr>
        <p:spPr>
          <a:xfrm>
            <a:off x="8963178" y="3843811"/>
            <a:ext cx="2147826" cy="30316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a:solidFill>
                  <a:srgbClr val="343F56"/>
                </a:solidFill>
                <a:latin typeface="Arial"/>
                <a:ea typeface="Arial"/>
                <a:cs typeface="Arial"/>
                <a:sym typeface="Arial"/>
              </a:rPr>
              <a:t>PHASE 03</a:t>
            </a:r>
            <a:endParaRPr/>
          </a:p>
        </p:txBody>
      </p:sp>
      <p:sp>
        <p:nvSpPr>
          <p:cNvPr id="1053" name="Google Shape;1053;p73"/>
          <p:cNvSpPr txBox="1"/>
          <p:nvPr/>
        </p:nvSpPr>
        <p:spPr>
          <a:xfrm>
            <a:off x="1032320" y="4407776"/>
            <a:ext cx="2729877" cy="1326261"/>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Roboto"/>
                <a:ea typeface="Roboto"/>
                <a:cs typeface="Roboto"/>
                <a:sym typeface="Roboto"/>
              </a:rPr>
              <a:t>Lorem ipsum dolor sit amet, consectetur adipiscing elit, sed do eiusmod tempor incididunt ut labore et dolore magna aliqua. Ut enim ad minim veniam.</a:t>
            </a:r>
            <a:endParaRPr/>
          </a:p>
        </p:txBody>
      </p:sp>
      <p:sp>
        <p:nvSpPr>
          <p:cNvPr id="1054" name="Google Shape;1054;p73"/>
          <p:cNvSpPr txBox="1"/>
          <p:nvPr/>
        </p:nvSpPr>
        <p:spPr>
          <a:xfrm>
            <a:off x="4781418" y="4407776"/>
            <a:ext cx="2704665" cy="1326261"/>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F5E6CA"/>
                </a:solidFill>
                <a:latin typeface="Roboto"/>
                <a:ea typeface="Roboto"/>
                <a:cs typeface="Roboto"/>
                <a:sym typeface="Roboto"/>
              </a:rPr>
              <a:t>Lorem ipsum dolor sit amet, consectetur adipiscing elit, sed do eiusmod tempor incididunt ut labore et dolore magna aliqua. Ut enim ad minim veniam.</a:t>
            </a:r>
            <a:endParaRPr/>
          </a:p>
        </p:txBody>
      </p:sp>
      <p:sp>
        <p:nvSpPr>
          <p:cNvPr id="1055" name="Google Shape;1055;p73"/>
          <p:cNvSpPr txBox="1"/>
          <p:nvPr/>
        </p:nvSpPr>
        <p:spPr>
          <a:xfrm>
            <a:off x="8508164" y="4407776"/>
            <a:ext cx="2704665" cy="1326261"/>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Roboto"/>
                <a:ea typeface="Roboto"/>
                <a:cs typeface="Roboto"/>
                <a:sym typeface="Roboto"/>
              </a:rPr>
              <a:t>Lorem ipsum dolor sit amet, consectetur adipiscing elit, sed do eiusmod tempor incididunt ut labore et dolore magna aliqua. Ut enim ad minim veniam.</a:t>
            </a:r>
            <a:endParaRPr/>
          </a:p>
        </p:txBody>
      </p:sp>
      <p:sp>
        <p:nvSpPr>
          <p:cNvPr id="1056" name="Google Shape;1056;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343F56"/>
                </a:solidFill>
              </a:rPr>
              <a:t>46</a:t>
            </a:fld>
            <a:endParaRPr>
              <a:solidFill>
                <a:srgbClr val="343F56"/>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F5E6CA"/>
        </a:solidFill>
        <a:effectLst/>
      </p:bgPr>
    </p:bg>
    <p:spTree>
      <p:nvGrpSpPr>
        <p:cNvPr id="1" name="Shape 1060"/>
        <p:cNvGrpSpPr/>
        <p:nvPr/>
      </p:nvGrpSpPr>
      <p:grpSpPr>
        <a:xfrm>
          <a:off x="0" y="0"/>
          <a:ext cx="0" cy="0"/>
          <a:chOff x="0" y="0"/>
          <a:chExt cx="0" cy="0"/>
        </a:xfrm>
      </p:grpSpPr>
      <p:sp>
        <p:nvSpPr>
          <p:cNvPr id="1061" name="Google Shape;1061;p74"/>
          <p:cNvSpPr txBox="1"/>
          <p:nvPr/>
        </p:nvSpPr>
        <p:spPr>
          <a:xfrm>
            <a:off x="685800" y="5933018"/>
            <a:ext cx="2233401" cy="225511"/>
          </a:xfrm>
          <a:prstGeom prst="rect">
            <a:avLst/>
          </a:prstGeom>
          <a:noFill/>
          <a:ln>
            <a:noFill/>
          </a:ln>
        </p:spPr>
        <p:txBody>
          <a:bodyPr spcFirstLastPara="1" wrap="square" lIns="0" tIns="0" rIns="0" bIns="0" anchor="t" anchorCtr="0">
            <a:spAutoFit/>
          </a:bodyPr>
          <a:lstStyle/>
          <a:p>
            <a:pPr marL="0" marR="0" lvl="0" indent="0" algn="l" rtl="0">
              <a:lnSpc>
                <a:spcPct val="140060"/>
              </a:lnSpc>
              <a:spcBef>
                <a:spcPts val="0"/>
              </a:spcBef>
              <a:spcAft>
                <a:spcPts val="0"/>
              </a:spcAft>
              <a:buNone/>
            </a:pPr>
            <a:r>
              <a:rPr lang="en-US" sz="1333">
                <a:solidFill>
                  <a:srgbClr val="343F56"/>
                </a:solidFill>
                <a:latin typeface="Roboto"/>
                <a:ea typeface="Roboto"/>
                <a:cs typeface="Roboto"/>
                <a:sym typeface="Roboto"/>
              </a:rPr>
              <a:t>www.reallygreatsite.com</a:t>
            </a:r>
            <a:endParaRPr/>
          </a:p>
        </p:txBody>
      </p:sp>
      <p:sp>
        <p:nvSpPr>
          <p:cNvPr id="1062" name="Google Shape;1062;p74"/>
          <p:cNvSpPr txBox="1"/>
          <p:nvPr/>
        </p:nvSpPr>
        <p:spPr>
          <a:xfrm>
            <a:off x="1246515" y="757459"/>
            <a:ext cx="2388644" cy="244811"/>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Arial"/>
                <a:ea typeface="Arial"/>
                <a:cs typeface="Arial"/>
                <a:sym typeface="Arial"/>
              </a:rPr>
              <a:t>WARNER &amp; SPENCER</a:t>
            </a:r>
            <a:endParaRPr/>
          </a:p>
        </p:txBody>
      </p:sp>
      <p:sp>
        <p:nvSpPr>
          <p:cNvPr id="1063" name="Google Shape;1063;p74"/>
          <p:cNvSpPr txBox="1"/>
          <p:nvPr/>
        </p:nvSpPr>
        <p:spPr>
          <a:xfrm>
            <a:off x="685800" y="2123143"/>
            <a:ext cx="3365421" cy="768672"/>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5066">
                <a:solidFill>
                  <a:srgbClr val="343F56"/>
                </a:solidFill>
                <a:latin typeface="Arial"/>
                <a:ea typeface="Arial"/>
                <a:cs typeface="Arial"/>
                <a:sym typeface="Arial"/>
              </a:rPr>
              <a:t>RESULT</a:t>
            </a:r>
            <a:endParaRPr/>
          </a:p>
        </p:txBody>
      </p:sp>
      <p:sp>
        <p:nvSpPr>
          <p:cNvPr id="1064" name="Google Shape;1064;p74"/>
          <p:cNvSpPr txBox="1"/>
          <p:nvPr/>
        </p:nvSpPr>
        <p:spPr>
          <a:xfrm>
            <a:off x="685800" y="3212243"/>
            <a:ext cx="3365421" cy="1595565"/>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a:t>
            </a:r>
            <a:endParaRPr/>
          </a:p>
        </p:txBody>
      </p:sp>
      <p:grpSp>
        <p:nvGrpSpPr>
          <p:cNvPr id="1065" name="Google Shape;1065;p74"/>
          <p:cNvGrpSpPr/>
          <p:nvPr/>
        </p:nvGrpSpPr>
        <p:grpSpPr>
          <a:xfrm>
            <a:off x="5038372" y="-306375"/>
            <a:ext cx="7547557" cy="7433709"/>
            <a:chOff x="0" y="-38100"/>
            <a:chExt cx="4771190" cy="4699221"/>
          </a:xfrm>
        </p:grpSpPr>
        <p:sp>
          <p:nvSpPr>
            <p:cNvPr id="1066" name="Google Shape;1066;p74"/>
            <p:cNvSpPr/>
            <p:nvPr/>
          </p:nvSpPr>
          <p:spPr>
            <a:xfrm>
              <a:off x="0" y="0"/>
              <a:ext cx="4771190" cy="4661121"/>
            </a:xfrm>
            <a:custGeom>
              <a:avLst/>
              <a:gdLst/>
              <a:ahLst/>
              <a:cxnLst/>
              <a:rect l="l" t="t" r="r" b="b"/>
              <a:pathLst>
                <a:path w="4771190" h="4661121" extrusionOk="0">
                  <a:moveTo>
                    <a:pt x="0" y="0"/>
                  </a:moveTo>
                  <a:lnTo>
                    <a:pt x="4771190" y="0"/>
                  </a:lnTo>
                  <a:lnTo>
                    <a:pt x="4771190" y="4661121"/>
                  </a:lnTo>
                  <a:lnTo>
                    <a:pt x="0" y="4661121"/>
                  </a:lnTo>
                  <a:close/>
                </a:path>
              </a:pathLst>
            </a:custGeom>
            <a:solidFill>
              <a:srgbClr val="343F56"/>
            </a:solidFill>
            <a:ln>
              <a:noFill/>
            </a:ln>
          </p:spPr>
        </p:sp>
        <p:sp>
          <p:nvSpPr>
            <p:cNvPr id="1067" name="Google Shape;1067;p74"/>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1068" name="Google Shape;1068;p74"/>
          <p:cNvSpPr txBox="1"/>
          <p:nvPr/>
        </p:nvSpPr>
        <p:spPr>
          <a:xfrm>
            <a:off x="5705253" y="5542281"/>
            <a:ext cx="5800947" cy="63799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200">
                <a:solidFill>
                  <a:srgbClr val="F5E6CA"/>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a:t>
            </a:r>
            <a:endParaRPr/>
          </a:p>
        </p:txBody>
      </p:sp>
      <p:grpSp>
        <p:nvGrpSpPr>
          <p:cNvPr id="1069" name="Google Shape;1069;p74"/>
          <p:cNvGrpSpPr/>
          <p:nvPr/>
        </p:nvGrpSpPr>
        <p:grpSpPr>
          <a:xfrm>
            <a:off x="5705253" y="669819"/>
            <a:ext cx="5800948" cy="4398398"/>
            <a:chOff x="0" y="-47625"/>
            <a:chExt cx="11601896" cy="8796794"/>
          </a:xfrm>
        </p:grpSpPr>
        <p:sp>
          <p:nvSpPr>
            <p:cNvPr id="1070" name="Google Shape;1070;p74"/>
            <p:cNvSpPr txBox="1"/>
            <p:nvPr/>
          </p:nvSpPr>
          <p:spPr>
            <a:xfrm>
              <a:off x="1263202" y="8251211"/>
              <a:ext cx="1048226" cy="497958"/>
            </a:xfrm>
            <a:prstGeom prst="rect">
              <a:avLst/>
            </a:prstGeom>
            <a:noFill/>
            <a:ln>
              <a:noFill/>
            </a:ln>
          </p:spPr>
          <p:txBody>
            <a:bodyPr spcFirstLastPara="1" wrap="square" lIns="0" tIns="0" rIns="0" bIns="0" anchor="t" anchorCtr="0">
              <a:spAutoFit/>
            </a:bodyPr>
            <a:lstStyle/>
            <a:p>
              <a:pPr marL="0" marR="0" lvl="0" indent="0" algn="ctr" rtl="0">
                <a:lnSpc>
                  <a:spcPct val="140040"/>
                </a:lnSpc>
                <a:spcBef>
                  <a:spcPts val="0"/>
                </a:spcBef>
                <a:spcAft>
                  <a:spcPts val="0"/>
                </a:spcAft>
                <a:buNone/>
              </a:pPr>
              <a:r>
                <a:rPr lang="en-US" sz="1466">
                  <a:solidFill>
                    <a:srgbClr val="F5E6CA"/>
                  </a:solidFill>
                  <a:latin typeface="Roboto"/>
                  <a:ea typeface="Roboto"/>
                  <a:cs typeface="Roboto"/>
                  <a:sym typeface="Roboto"/>
                </a:rPr>
                <a:t>Item 1</a:t>
              </a:r>
              <a:endParaRPr/>
            </a:p>
          </p:txBody>
        </p:sp>
        <p:sp>
          <p:nvSpPr>
            <p:cNvPr id="1071" name="Google Shape;1071;p74"/>
            <p:cNvSpPr txBox="1"/>
            <p:nvPr/>
          </p:nvSpPr>
          <p:spPr>
            <a:xfrm>
              <a:off x="3444220" y="8251211"/>
              <a:ext cx="1048228" cy="497958"/>
            </a:xfrm>
            <a:prstGeom prst="rect">
              <a:avLst/>
            </a:prstGeom>
            <a:noFill/>
            <a:ln>
              <a:noFill/>
            </a:ln>
          </p:spPr>
          <p:txBody>
            <a:bodyPr spcFirstLastPara="1" wrap="square" lIns="0" tIns="0" rIns="0" bIns="0" anchor="t" anchorCtr="0">
              <a:spAutoFit/>
            </a:bodyPr>
            <a:lstStyle/>
            <a:p>
              <a:pPr marL="0" marR="0" lvl="0" indent="0" algn="ctr" rtl="0">
                <a:lnSpc>
                  <a:spcPct val="140040"/>
                </a:lnSpc>
                <a:spcBef>
                  <a:spcPts val="0"/>
                </a:spcBef>
                <a:spcAft>
                  <a:spcPts val="0"/>
                </a:spcAft>
                <a:buNone/>
              </a:pPr>
              <a:r>
                <a:rPr lang="en-US" sz="1466">
                  <a:solidFill>
                    <a:srgbClr val="F5E6CA"/>
                  </a:solidFill>
                  <a:latin typeface="Roboto"/>
                  <a:ea typeface="Roboto"/>
                  <a:cs typeface="Roboto"/>
                  <a:sym typeface="Roboto"/>
                </a:rPr>
                <a:t>Item 2</a:t>
              </a:r>
              <a:endParaRPr/>
            </a:p>
          </p:txBody>
        </p:sp>
        <p:sp>
          <p:nvSpPr>
            <p:cNvPr id="1072" name="Google Shape;1072;p74"/>
            <p:cNvSpPr txBox="1"/>
            <p:nvPr/>
          </p:nvSpPr>
          <p:spPr>
            <a:xfrm>
              <a:off x="5625240" y="8251211"/>
              <a:ext cx="1048228" cy="497958"/>
            </a:xfrm>
            <a:prstGeom prst="rect">
              <a:avLst/>
            </a:prstGeom>
            <a:noFill/>
            <a:ln>
              <a:noFill/>
            </a:ln>
          </p:spPr>
          <p:txBody>
            <a:bodyPr spcFirstLastPara="1" wrap="square" lIns="0" tIns="0" rIns="0" bIns="0" anchor="t" anchorCtr="0">
              <a:spAutoFit/>
            </a:bodyPr>
            <a:lstStyle/>
            <a:p>
              <a:pPr marL="0" marR="0" lvl="0" indent="0" algn="ctr" rtl="0">
                <a:lnSpc>
                  <a:spcPct val="140040"/>
                </a:lnSpc>
                <a:spcBef>
                  <a:spcPts val="0"/>
                </a:spcBef>
                <a:spcAft>
                  <a:spcPts val="0"/>
                </a:spcAft>
                <a:buNone/>
              </a:pPr>
              <a:r>
                <a:rPr lang="en-US" sz="1466">
                  <a:solidFill>
                    <a:srgbClr val="F5E6CA"/>
                  </a:solidFill>
                  <a:latin typeface="Roboto"/>
                  <a:ea typeface="Roboto"/>
                  <a:cs typeface="Roboto"/>
                  <a:sym typeface="Roboto"/>
                </a:rPr>
                <a:t>Item 3</a:t>
              </a:r>
              <a:endParaRPr/>
            </a:p>
          </p:txBody>
        </p:sp>
        <p:sp>
          <p:nvSpPr>
            <p:cNvPr id="1073" name="Google Shape;1073;p74"/>
            <p:cNvSpPr txBox="1"/>
            <p:nvPr/>
          </p:nvSpPr>
          <p:spPr>
            <a:xfrm>
              <a:off x="7806256" y="8251211"/>
              <a:ext cx="1048228" cy="497958"/>
            </a:xfrm>
            <a:prstGeom prst="rect">
              <a:avLst/>
            </a:prstGeom>
            <a:noFill/>
            <a:ln>
              <a:noFill/>
            </a:ln>
          </p:spPr>
          <p:txBody>
            <a:bodyPr spcFirstLastPara="1" wrap="square" lIns="0" tIns="0" rIns="0" bIns="0" anchor="t" anchorCtr="0">
              <a:spAutoFit/>
            </a:bodyPr>
            <a:lstStyle/>
            <a:p>
              <a:pPr marL="0" marR="0" lvl="0" indent="0" algn="ctr" rtl="0">
                <a:lnSpc>
                  <a:spcPct val="140040"/>
                </a:lnSpc>
                <a:spcBef>
                  <a:spcPts val="0"/>
                </a:spcBef>
                <a:spcAft>
                  <a:spcPts val="0"/>
                </a:spcAft>
                <a:buNone/>
              </a:pPr>
              <a:r>
                <a:rPr lang="en-US" sz="1466">
                  <a:solidFill>
                    <a:srgbClr val="F5E6CA"/>
                  </a:solidFill>
                  <a:latin typeface="Roboto"/>
                  <a:ea typeface="Roboto"/>
                  <a:cs typeface="Roboto"/>
                  <a:sym typeface="Roboto"/>
                </a:rPr>
                <a:t>Item 4</a:t>
              </a:r>
              <a:endParaRPr/>
            </a:p>
          </p:txBody>
        </p:sp>
        <p:sp>
          <p:nvSpPr>
            <p:cNvPr id="1074" name="Google Shape;1074;p74"/>
            <p:cNvSpPr txBox="1"/>
            <p:nvPr/>
          </p:nvSpPr>
          <p:spPr>
            <a:xfrm>
              <a:off x="9987274" y="8251211"/>
              <a:ext cx="1048228" cy="497958"/>
            </a:xfrm>
            <a:prstGeom prst="rect">
              <a:avLst/>
            </a:prstGeom>
            <a:noFill/>
            <a:ln>
              <a:noFill/>
            </a:ln>
          </p:spPr>
          <p:txBody>
            <a:bodyPr spcFirstLastPara="1" wrap="square" lIns="0" tIns="0" rIns="0" bIns="0" anchor="t" anchorCtr="0">
              <a:spAutoFit/>
            </a:bodyPr>
            <a:lstStyle/>
            <a:p>
              <a:pPr marL="0" marR="0" lvl="0" indent="0" algn="ctr" rtl="0">
                <a:lnSpc>
                  <a:spcPct val="140040"/>
                </a:lnSpc>
                <a:spcBef>
                  <a:spcPts val="0"/>
                </a:spcBef>
                <a:spcAft>
                  <a:spcPts val="0"/>
                </a:spcAft>
                <a:buNone/>
              </a:pPr>
              <a:r>
                <a:rPr lang="en-US" sz="1466">
                  <a:solidFill>
                    <a:srgbClr val="F5E6CA"/>
                  </a:solidFill>
                  <a:latin typeface="Roboto"/>
                  <a:ea typeface="Roboto"/>
                  <a:cs typeface="Roboto"/>
                  <a:sym typeface="Roboto"/>
                </a:rPr>
                <a:t>Item 5</a:t>
              </a:r>
              <a:endParaRPr/>
            </a:p>
          </p:txBody>
        </p:sp>
        <p:grpSp>
          <p:nvGrpSpPr>
            <p:cNvPr id="1075" name="Google Shape;1075;p74"/>
            <p:cNvGrpSpPr/>
            <p:nvPr/>
          </p:nvGrpSpPr>
          <p:grpSpPr>
            <a:xfrm>
              <a:off x="696807" y="216747"/>
              <a:ext cx="10905089" cy="7902173"/>
              <a:chOff x="0" y="-6350"/>
              <a:chExt cx="10905089" cy="7902173"/>
            </a:xfrm>
          </p:grpSpPr>
          <p:sp>
            <p:nvSpPr>
              <p:cNvPr id="1076" name="Google Shape;1076;p74"/>
              <p:cNvSpPr/>
              <p:nvPr/>
            </p:nvSpPr>
            <p:spPr>
              <a:xfrm>
                <a:off x="0" y="-6350"/>
                <a:ext cx="10905089" cy="12700"/>
              </a:xfrm>
              <a:custGeom>
                <a:avLst/>
                <a:gdLst/>
                <a:ahLst/>
                <a:cxnLst/>
                <a:rect l="l" t="t" r="r" b="b"/>
                <a:pathLst>
                  <a:path w="10905089" h="12700" extrusionOk="0">
                    <a:moveTo>
                      <a:pt x="0" y="0"/>
                    </a:moveTo>
                    <a:lnTo>
                      <a:pt x="10905089" y="0"/>
                    </a:lnTo>
                    <a:lnTo>
                      <a:pt x="10905089" y="12700"/>
                    </a:lnTo>
                    <a:lnTo>
                      <a:pt x="0" y="12700"/>
                    </a:lnTo>
                    <a:close/>
                  </a:path>
                </a:pathLst>
              </a:custGeom>
              <a:solidFill>
                <a:srgbClr val="F5E6CA">
                  <a:alpha val="24705"/>
                </a:srgbClr>
              </a:solidFill>
              <a:ln>
                <a:noFill/>
              </a:ln>
            </p:spPr>
          </p:sp>
          <p:sp>
            <p:nvSpPr>
              <p:cNvPr id="1077" name="Google Shape;1077;p74"/>
              <p:cNvSpPr/>
              <p:nvPr/>
            </p:nvSpPr>
            <p:spPr>
              <a:xfrm>
                <a:off x="0" y="1571545"/>
                <a:ext cx="10905089" cy="12700"/>
              </a:xfrm>
              <a:custGeom>
                <a:avLst/>
                <a:gdLst/>
                <a:ahLst/>
                <a:cxnLst/>
                <a:rect l="l" t="t" r="r" b="b"/>
                <a:pathLst>
                  <a:path w="10905089" h="12700" extrusionOk="0">
                    <a:moveTo>
                      <a:pt x="0" y="0"/>
                    </a:moveTo>
                    <a:lnTo>
                      <a:pt x="10905089" y="0"/>
                    </a:lnTo>
                    <a:lnTo>
                      <a:pt x="10905089" y="12700"/>
                    </a:lnTo>
                    <a:lnTo>
                      <a:pt x="0" y="12700"/>
                    </a:lnTo>
                    <a:close/>
                  </a:path>
                </a:pathLst>
              </a:custGeom>
              <a:solidFill>
                <a:srgbClr val="F5E6CA">
                  <a:alpha val="24705"/>
                </a:srgbClr>
              </a:solidFill>
              <a:ln>
                <a:noFill/>
              </a:ln>
            </p:spPr>
          </p:sp>
          <p:sp>
            <p:nvSpPr>
              <p:cNvPr id="1078" name="Google Shape;1078;p74"/>
              <p:cNvSpPr/>
              <p:nvPr/>
            </p:nvSpPr>
            <p:spPr>
              <a:xfrm>
                <a:off x="0" y="3149439"/>
                <a:ext cx="10905089" cy="12700"/>
              </a:xfrm>
              <a:custGeom>
                <a:avLst/>
                <a:gdLst/>
                <a:ahLst/>
                <a:cxnLst/>
                <a:rect l="l" t="t" r="r" b="b"/>
                <a:pathLst>
                  <a:path w="10905089" h="12700" extrusionOk="0">
                    <a:moveTo>
                      <a:pt x="0" y="0"/>
                    </a:moveTo>
                    <a:lnTo>
                      <a:pt x="10905089" y="0"/>
                    </a:lnTo>
                    <a:lnTo>
                      <a:pt x="10905089" y="12700"/>
                    </a:lnTo>
                    <a:lnTo>
                      <a:pt x="0" y="12700"/>
                    </a:lnTo>
                    <a:close/>
                  </a:path>
                </a:pathLst>
              </a:custGeom>
              <a:solidFill>
                <a:srgbClr val="F5E6CA">
                  <a:alpha val="24705"/>
                </a:srgbClr>
              </a:solidFill>
              <a:ln>
                <a:noFill/>
              </a:ln>
            </p:spPr>
          </p:sp>
          <p:sp>
            <p:nvSpPr>
              <p:cNvPr id="1079" name="Google Shape;1079;p74"/>
              <p:cNvSpPr/>
              <p:nvPr/>
            </p:nvSpPr>
            <p:spPr>
              <a:xfrm>
                <a:off x="0" y="4727334"/>
                <a:ext cx="10905089" cy="12700"/>
              </a:xfrm>
              <a:custGeom>
                <a:avLst/>
                <a:gdLst/>
                <a:ahLst/>
                <a:cxnLst/>
                <a:rect l="l" t="t" r="r" b="b"/>
                <a:pathLst>
                  <a:path w="10905089" h="12700" extrusionOk="0">
                    <a:moveTo>
                      <a:pt x="0" y="0"/>
                    </a:moveTo>
                    <a:lnTo>
                      <a:pt x="10905089" y="0"/>
                    </a:lnTo>
                    <a:lnTo>
                      <a:pt x="10905089" y="12700"/>
                    </a:lnTo>
                    <a:lnTo>
                      <a:pt x="0" y="12700"/>
                    </a:lnTo>
                    <a:close/>
                  </a:path>
                </a:pathLst>
              </a:custGeom>
              <a:solidFill>
                <a:srgbClr val="F5E6CA">
                  <a:alpha val="24705"/>
                </a:srgbClr>
              </a:solidFill>
              <a:ln>
                <a:noFill/>
              </a:ln>
            </p:spPr>
          </p:sp>
          <p:sp>
            <p:nvSpPr>
              <p:cNvPr id="1080" name="Google Shape;1080;p74"/>
              <p:cNvSpPr/>
              <p:nvPr/>
            </p:nvSpPr>
            <p:spPr>
              <a:xfrm>
                <a:off x="0" y="6305229"/>
                <a:ext cx="10905089" cy="12700"/>
              </a:xfrm>
              <a:custGeom>
                <a:avLst/>
                <a:gdLst/>
                <a:ahLst/>
                <a:cxnLst/>
                <a:rect l="l" t="t" r="r" b="b"/>
                <a:pathLst>
                  <a:path w="10905089" h="12700" extrusionOk="0">
                    <a:moveTo>
                      <a:pt x="0" y="0"/>
                    </a:moveTo>
                    <a:lnTo>
                      <a:pt x="10905089" y="0"/>
                    </a:lnTo>
                    <a:lnTo>
                      <a:pt x="10905089" y="12700"/>
                    </a:lnTo>
                    <a:lnTo>
                      <a:pt x="0" y="12700"/>
                    </a:lnTo>
                    <a:close/>
                  </a:path>
                </a:pathLst>
              </a:custGeom>
              <a:solidFill>
                <a:srgbClr val="F5E6CA">
                  <a:alpha val="24705"/>
                </a:srgbClr>
              </a:solidFill>
              <a:ln>
                <a:noFill/>
              </a:ln>
            </p:spPr>
          </p:sp>
          <p:sp>
            <p:nvSpPr>
              <p:cNvPr id="1081" name="Google Shape;1081;p74"/>
              <p:cNvSpPr/>
              <p:nvPr/>
            </p:nvSpPr>
            <p:spPr>
              <a:xfrm>
                <a:off x="0" y="7883123"/>
                <a:ext cx="10905089" cy="12700"/>
              </a:xfrm>
              <a:custGeom>
                <a:avLst/>
                <a:gdLst/>
                <a:ahLst/>
                <a:cxnLst/>
                <a:rect l="l" t="t" r="r" b="b"/>
                <a:pathLst>
                  <a:path w="10905089" h="12700" extrusionOk="0">
                    <a:moveTo>
                      <a:pt x="0" y="0"/>
                    </a:moveTo>
                    <a:lnTo>
                      <a:pt x="10905089" y="0"/>
                    </a:lnTo>
                    <a:lnTo>
                      <a:pt x="10905089" y="12700"/>
                    </a:lnTo>
                    <a:lnTo>
                      <a:pt x="0" y="12700"/>
                    </a:lnTo>
                    <a:close/>
                  </a:path>
                </a:pathLst>
              </a:custGeom>
              <a:solidFill>
                <a:srgbClr val="F5E6CA">
                  <a:alpha val="60000"/>
                </a:srgbClr>
              </a:solidFill>
              <a:ln>
                <a:noFill/>
              </a:ln>
            </p:spPr>
          </p:sp>
        </p:grpSp>
        <p:sp>
          <p:nvSpPr>
            <p:cNvPr id="1082" name="Google Shape;1082;p74"/>
            <p:cNvSpPr txBox="1"/>
            <p:nvPr/>
          </p:nvSpPr>
          <p:spPr>
            <a:xfrm>
              <a:off x="0" y="-47625"/>
              <a:ext cx="510540" cy="497958"/>
            </a:xfrm>
            <a:prstGeom prst="rect">
              <a:avLst/>
            </a:prstGeom>
            <a:noFill/>
            <a:ln>
              <a:noFill/>
            </a:ln>
          </p:spPr>
          <p:txBody>
            <a:bodyPr spcFirstLastPara="1" wrap="square" lIns="0" tIns="0" rIns="0" bIns="0" anchor="t" anchorCtr="0">
              <a:spAutoFit/>
            </a:bodyPr>
            <a:lstStyle/>
            <a:p>
              <a:pPr marL="0" marR="0" lvl="0" indent="0" algn="r" rtl="0">
                <a:lnSpc>
                  <a:spcPct val="140040"/>
                </a:lnSpc>
                <a:spcBef>
                  <a:spcPts val="0"/>
                </a:spcBef>
                <a:spcAft>
                  <a:spcPts val="0"/>
                </a:spcAft>
                <a:buNone/>
              </a:pPr>
              <a:r>
                <a:rPr lang="en-US" sz="1466">
                  <a:solidFill>
                    <a:srgbClr val="F5E6CA"/>
                  </a:solidFill>
                  <a:latin typeface="Roboto"/>
                  <a:ea typeface="Roboto"/>
                  <a:cs typeface="Roboto"/>
                  <a:sym typeface="Roboto"/>
                </a:rPr>
                <a:t>50 </a:t>
              </a:r>
              <a:endParaRPr/>
            </a:p>
          </p:txBody>
        </p:sp>
        <p:sp>
          <p:nvSpPr>
            <p:cNvPr id="1083" name="Google Shape;1083;p74"/>
            <p:cNvSpPr txBox="1"/>
            <p:nvPr/>
          </p:nvSpPr>
          <p:spPr>
            <a:xfrm>
              <a:off x="0" y="1530269"/>
              <a:ext cx="510540" cy="497958"/>
            </a:xfrm>
            <a:prstGeom prst="rect">
              <a:avLst/>
            </a:prstGeom>
            <a:noFill/>
            <a:ln>
              <a:noFill/>
            </a:ln>
          </p:spPr>
          <p:txBody>
            <a:bodyPr spcFirstLastPara="1" wrap="square" lIns="0" tIns="0" rIns="0" bIns="0" anchor="t" anchorCtr="0">
              <a:spAutoFit/>
            </a:bodyPr>
            <a:lstStyle/>
            <a:p>
              <a:pPr marL="0" marR="0" lvl="0" indent="0" algn="r" rtl="0">
                <a:lnSpc>
                  <a:spcPct val="140040"/>
                </a:lnSpc>
                <a:spcBef>
                  <a:spcPts val="0"/>
                </a:spcBef>
                <a:spcAft>
                  <a:spcPts val="0"/>
                </a:spcAft>
                <a:buNone/>
              </a:pPr>
              <a:r>
                <a:rPr lang="en-US" sz="1466">
                  <a:solidFill>
                    <a:srgbClr val="F5E6CA"/>
                  </a:solidFill>
                  <a:latin typeface="Roboto"/>
                  <a:ea typeface="Roboto"/>
                  <a:cs typeface="Roboto"/>
                  <a:sym typeface="Roboto"/>
                </a:rPr>
                <a:t>40 </a:t>
              </a:r>
              <a:endParaRPr/>
            </a:p>
          </p:txBody>
        </p:sp>
        <p:sp>
          <p:nvSpPr>
            <p:cNvPr id="1084" name="Google Shape;1084;p74"/>
            <p:cNvSpPr txBox="1"/>
            <p:nvPr/>
          </p:nvSpPr>
          <p:spPr>
            <a:xfrm>
              <a:off x="0" y="3108164"/>
              <a:ext cx="510540" cy="497958"/>
            </a:xfrm>
            <a:prstGeom prst="rect">
              <a:avLst/>
            </a:prstGeom>
            <a:noFill/>
            <a:ln>
              <a:noFill/>
            </a:ln>
          </p:spPr>
          <p:txBody>
            <a:bodyPr spcFirstLastPara="1" wrap="square" lIns="0" tIns="0" rIns="0" bIns="0" anchor="t" anchorCtr="0">
              <a:spAutoFit/>
            </a:bodyPr>
            <a:lstStyle/>
            <a:p>
              <a:pPr marL="0" marR="0" lvl="0" indent="0" algn="r" rtl="0">
                <a:lnSpc>
                  <a:spcPct val="140040"/>
                </a:lnSpc>
                <a:spcBef>
                  <a:spcPts val="0"/>
                </a:spcBef>
                <a:spcAft>
                  <a:spcPts val="0"/>
                </a:spcAft>
                <a:buNone/>
              </a:pPr>
              <a:r>
                <a:rPr lang="en-US" sz="1466">
                  <a:solidFill>
                    <a:srgbClr val="F5E6CA"/>
                  </a:solidFill>
                  <a:latin typeface="Roboto"/>
                  <a:ea typeface="Roboto"/>
                  <a:cs typeface="Roboto"/>
                  <a:sym typeface="Roboto"/>
                </a:rPr>
                <a:t>30 </a:t>
              </a:r>
              <a:endParaRPr/>
            </a:p>
          </p:txBody>
        </p:sp>
        <p:sp>
          <p:nvSpPr>
            <p:cNvPr id="1085" name="Google Shape;1085;p74"/>
            <p:cNvSpPr txBox="1"/>
            <p:nvPr/>
          </p:nvSpPr>
          <p:spPr>
            <a:xfrm>
              <a:off x="0" y="4686060"/>
              <a:ext cx="510540" cy="497958"/>
            </a:xfrm>
            <a:prstGeom prst="rect">
              <a:avLst/>
            </a:prstGeom>
            <a:noFill/>
            <a:ln>
              <a:noFill/>
            </a:ln>
          </p:spPr>
          <p:txBody>
            <a:bodyPr spcFirstLastPara="1" wrap="square" lIns="0" tIns="0" rIns="0" bIns="0" anchor="t" anchorCtr="0">
              <a:spAutoFit/>
            </a:bodyPr>
            <a:lstStyle/>
            <a:p>
              <a:pPr marL="0" marR="0" lvl="0" indent="0" algn="r" rtl="0">
                <a:lnSpc>
                  <a:spcPct val="140040"/>
                </a:lnSpc>
                <a:spcBef>
                  <a:spcPts val="0"/>
                </a:spcBef>
                <a:spcAft>
                  <a:spcPts val="0"/>
                </a:spcAft>
                <a:buNone/>
              </a:pPr>
              <a:r>
                <a:rPr lang="en-US" sz="1466">
                  <a:solidFill>
                    <a:srgbClr val="F5E6CA"/>
                  </a:solidFill>
                  <a:latin typeface="Roboto"/>
                  <a:ea typeface="Roboto"/>
                  <a:cs typeface="Roboto"/>
                  <a:sym typeface="Roboto"/>
                </a:rPr>
                <a:t>20 </a:t>
              </a:r>
              <a:endParaRPr/>
            </a:p>
          </p:txBody>
        </p:sp>
        <p:sp>
          <p:nvSpPr>
            <p:cNvPr id="1086" name="Google Shape;1086;p74"/>
            <p:cNvSpPr txBox="1"/>
            <p:nvPr/>
          </p:nvSpPr>
          <p:spPr>
            <a:xfrm>
              <a:off x="0" y="6263954"/>
              <a:ext cx="510540" cy="497958"/>
            </a:xfrm>
            <a:prstGeom prst="rect">
              <a:avLst/>
            </a:prstGeom>
            <a:noFill/>
            <a:ln>
              <a:noFill/>
            </a:ln>
          </p:spPr>
          <p:txBody>
            <a:bodyPr spcFirstLastPara="1" wrap="square" lIns="0" tIns="0" rIns="0" bIns="0" anchor="t" anchorCtr="0">
              <a:spAutoFit/>
            </a:bodyPr>
            <a:lstStyle/>
            <a:p>
              <a:pPr marL="0" marR="0" lvl="0" indent="0" algn="r" rtl="0">
                <a:lnSpc>
                  <a:spcPct val="140040"/>
                </a:lnSpc>
                <a:spcBef>
                  <a:spcPts val="0"/>
                </a:spcBef>
                <a:spcAft>
                  <a:spcPts val="0"/>
                </a:spcAft>
                <a:buNone/>
              </a:pPr>
              <a:r>
                <a:rPr lang="en-US" sz="1466">
                  <a:solidFill>
                    <a:srgbClr val="F5E6CA"/>
                  </a:solidFill>
                  <a:latin typeface="Roboto"/>
                  <a:ea typeface="Roboto"/>
                  <a:cs typeface="Roboto"/>
                  <a:sym typeface="Roboto"/>
                </a:rPr>
                <a:t>10 </a:t>
              </a:r>
              <a:endParaRPr/>
            </a:p>
          </p:txBody>
        </p:sp>
        <p:sp>
          <p:nvSpPr>
            <p:cNvPr id="1087" name="Google Shape;1087;p74"/>
            <p:cNvSpPr txBox="1"/>
            <p:nvPr/>
          </p:nvSpPr>
          <p:spPr>
            <a:xfrm>
              <a:off x="209076" y="7841847"/>
              <a:ext cx="301468" cy="497958"/>
            </a:xfrm>
            <a:prstGeom prst="rect">
              <a:avLst/>
            </a:prstGeom>
            <a:noFill/>
            <a:ln>
              <a:noFill/>
            </a:ln>
          </p:spPr>
          <p:txBody>
            <a:bodyPr spcFirstLastPara="1" wrap="square" lIns="0" tIns="0" rIns="0" bIns="0" anchor="t" anchorCtr="0">
              <a:spAutoFit/>
            </a:bodyPr>
            <a:lstStyle/>
            <a:p>
              <a:pPr marL="0" marR="0" lvl="0" indent="0" algn="r" rtl="0">
                <a:lnSpc>
                  <a:spcPct val="140040"/>
                </a:lnSpc>
                <a:spcBef>
                  <a:spcPts val="0"/>
                </a:spcBef>
                <a:spcAft>
                  <a:spcPts val="0"/>
                </a:spcAft>
                <a:buNone/>
              </a:pPr>
              <a:r>
                <a:rPr lang="en-US" sz="1466">
                  <a:solidFill>
                    <a:srgbClr val="F5E6CA"/>
                  </a:solidFill>
                  <a:latin typeface="Roboto"/>
                  <a:ea typeface="Roboto"/>
                  <a:cs typeface="Roboto"/>
                  <a:sym typeface="Roboto"/>
                </a:rPr>
                <a:t>0 </a:t>
              </a:r>
              <a:endParaRPr/>
            </a:p>
          </p:txBody>
        </p:sp>
        <p:grpSp>
          <p:nvGrpSpPr>
            <p:cNvPr id="1088" name="Google Shape;1088;p74"/>
            <p:cNvGrpSpPr/>
            <p:nvPr/>
          </p:nvGrpSpPr>
          <p:grpSpPr>
            <a:xfrm>
              <a:off x="1723816" y="159880"/>
              <a:ext cx="8851071" cy="8015907"/>
              <a:chOff x="1027009" y="-63217"/>
              <a:chExt cx="8851071" cy="8015907"/>
            </a:xfrm>
          </p:grpSpPr>
          <p:sp>
            <p:nvSpPr>
              <p:cNvPr id="1089" name="Google Shape;1089;p74"/>
              <p:cNvSpPr/>
              <p:nvPr/>
            </p:nvSpPr>
            <p:spPr>
              <a:xfrm>
                <a:off x="1027009" y="5964162"/>
                <a:ext cx="2276313" cy="1988528"/>
              </a:xfrm>
              <a:custGeom>
                <a:avLst/>
                <a:gdLst/>
                <a:ahLst/>
                <a:cxnLst/>
                <a:rect l="l" t="t" r="r" b="b"/>
                <a:pathLst>
                  <a:path w="2276313" h="1988528" extrusionOk="0">
                    <a:moveTo>
                      <a:pt x="127000" y="1925311"/>
                    </a:moveTo>
                    <a:cubicBezTo>
                      <a:pt x="126843" y="1890352"/>
                      <a:pt x="98459" y="1862095"/>
                      <a:pt x="63500" y="1862095"/>
                    </a:cubicBezTo>
                    <a:cubicBezTo>
                      <a:pt x="28540" y="1862095"/>
                      <a:pt x="156" y="1890352"/>
                      <a:pt x="0" y="1925311"/>
                    </a:cubicBezTo>
                    <a:cubicBezTo>
                      <a:pt x="156" y="1960271"/>
                      <a:pt x="28540" y="1988528"/>
                      <a:pt x="63500" y="1988528"/>
                    </a:cubicBezTo>
                    <a:cubicBezTo>
                      <a:pt x="98459" y="1988528"/>
                      <a:pt x="126843" y="1960271"/>
                      <a:pt x="127000" y="1925311"/>
                    </a:cubicBezTo>
                    <a:close/>
                    <a:moveTo>
                      <a:pt x="44767" y="1903734"/>
                    </a:moveTo>
                    <a:cubicBezTo>
                      <a:pt x="32934" y="1914100"/>
                      <a:pt x="31705" y="1932082"/>
                      <a:pt x="42018" y="1943961"/>
                    </a:cubicBezTo>
                    <a:cubicBezTo>
                      <a:pt x="52332" y="1955841"/>
                      <a:pt x="70307" y="1957149"/>
                      <a:pt x="82233" y="1946889"/>
                    </a:cubicBezTo>
                    <a:lnTo>
                      <a:pt x="2263251" y="53416"/>
                    </a:lnTo>
                    <a:cubicBezTo>
                      <a:pt x="2275084" y="43049"/>
                      <a:pt x="2276313" y="25068"/>
                      <a:pt x="2265999" y="13189"/>
                    </a:cubicBezTo>
                    <a:cubicBezTo>
                      <a:pt x="2255686" y="1309"/>
                      <a:pt x="2237710" y="0"/>
                      <a:pt x="2225785" y="10260"/>
                    </a:cubicBezTo>
                    <a:close/>
                  </a:path>
                </a:pathLst>
              </a:custGeom>
              <a:solidFill>
                <a:srgbClr val="F5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4"/>
              <p:cNvSpPr/>
              <p:nvPr/>
            </p:nvSpPr>
            <p:spPr>
              <a:xfrm>
                <a:off x="3208027" y="1860971"/>
                <a:ext cx="2277071" cy="4198246"/>
              </a:xfrm>
              <a:custGeom>
                <a:avLst/>
                <a:gdLst/>
                <a:ahLst/>
                <a:cxnLst/>
                <a:rect l="l" t="t" r="r" b="b"/>
                <a:pathLst>
                  <a:path w="2277071" h="4198246" extrusionOk="0">
                    <a:moveTo>
                      <a:pt x="127000" y="4135029"/>
                    </a:moveTo>
                    <a:cubicBezTo>
                      <a:pt x="126843" y="4100070"/>
                      <a:pt x="98459" y="4071812"/>
                      <a:pt x="63500" y="4071812"/>
                    </a:cubicBezTo>
                    <a:cubicBezTo>
                      <a:pt x="28540" y="4071812"/>
                      <a:pt x="156" y="4100070"/>
                      <a:pt x="0" y="4135029"/>
                    </a:cubicBezTo>
                    <a:cubicBezTo>
                      <a:pt x="156" y="4169988"/>
                      <a:pt x="28540" y="4198246"/>
                      <a:pt x="63500" y="4198246"/>
                    </a:cubicBezTo>
                    <a:cubicBezTo>
                      <a:pt x="98459" y="4198246"/>
                      <a:pt x="126843" y="4169988"/>
                      <a:pt x="127000" y="4135029"/>
                    </a:cubicBezTo>
                    <a:close/>
                    <a:moveTo>
                      <a:pt x="38268" y="4121615"/>
                    </a:moveTo>
                    <a:cubicBezTo>
                      <a:pt x="30946" y="4135539"/>
                      <a:pt x="36255" y="4152763"/>
                      <a:pt x="50146" y="4160148"/>
                    </a:cubicBezTo>
                    <a:cubicBezTo>
                      <a:pt x="64037" y="4167532"/>
                      <a:pt x="81284" y="4162300"/>
                      <a:pt x="88731" y="4148442"/>
                    </a:cubicBezTo>
                    <a:lnTo>
                      <a:pt x="2269748" y="45916"/>
                    </a:lnTo>
                    <a:cubicBezTo>
                      <a:pt x="2277071" y="31993"/>
                      <a:pt x="2271762" y="14769"/>
                      <a:pt x="2257871" y="7384"/>
                    </a:cubicBezTo>
                    <a:cubicBezTo>
                      <a:pt x="2243980" y="0"/>
                      <a:pt x="2226733" y="5231"/>
                      <a:pt x="2219286" y="19089"/>
                    </a:cubicBezTo>
                    <a:close/>
                  </a:path>
                </a:pathLst>
              </a:custGeom>
              <a:solidFill>
                <a:srgbClr val="F5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4"/>
              <p:cNvSpPr/>
              <p:nvPr/>
            </p:nvSpPr>
            <p:spPr>
              <a:xfrm>
                <a:off x="5389044" y="1830257"/>
                <a:ext cx="2277019" cy="1358083"/>
              </a:xfrm>
              <a:custGeom>
                <a:avLst/>
                <a:gdLst/>
                <a:ahLst/>
                <a:cxnLst/>
                <a:rect l="l" t="t" r="r" b="b"/>
                <a:pathLst>
                  <a:path w="2277019" h="1358083" extrusionOk="0">
                    <a:moveTo>
                      <a:pt x="127000" y="63217"/>
                    </a:moveTo>
                    <a:cubicBezTo>
                      <a:pt x="126844" y="28257"/>
                      <a:pt x="98460" y="0"/>
                      <a:pt x="63500" y="0"/>
                    </a:cubicBezTo>
                    <a:cubicBezTo>
                      <a:pt x="28541" y="0"/>
                      <a:pt x="157" y="28257"/>
                      <a:pt x="0" y="63217"/>
                    </a:cubicBezTo>
                    <a:cubicBezTo>
                      <a:pt x="157" y="98176"/>
                      <a:pt x="28541" y="126433"/>
                      <a:pt x="63500" y="126433"/>
                    </a:cubicBezTo>
                    <a:cubicBezTo>
                      <a:pt x="98460" y="126433"/>
                      <a:pt x="126844" y="98176"/>
                      <a:pt x="127000" y="63217"/>
                    </a:cubicBezTo>
                    <a:close/>
                    <a:moveTo>
                      <a:pt x="77814" y="38485"/>
                    </a:moveTo>
                    <a:cubicBezTo>
                      <a:pt x="64163" y="30666"/>
                      <a:pt x="46760" y="35351"/>
                      <a:pt x="38879" y="48967"/>
                    </a:cubicBezTo>
                    <a:cubicBezTo>
                      <a:pt x="30999" y="62582"/>
                      <a:pt x="35606" y="80007"/>
                      <a:pt x="49186" y="87948"/>
                    </a:cubicBezTo>
                    <a:lnTo>
                      <a:pt x="2230204" y="1350264"/>
                    </a:lnTo>
                    <a:cubicBezTo>
                      <a:pt x="2243855" y="1358083"/>
                      <a:pt x="2261259" y="1353398"/>
                      <a:pt x="2269139" y="1339782"/>
                    </a:cubicBezTo>
                    <a:cubicBezTo>
                      <a:pt x="2277019" y="1326167"/>
                      <a:pt x="2272412" y="1308742"/>
                      <a:pt x="2258832" y="1300801"/>
                    </a:cubicBezTo>
                    <a:close/>
                  </a:path>
                </a:pathLst>
              </a:custGeom>
              <a:solidFill>
                <a:srgbClr val="F5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4"/>
              <p:cNvSpPr/>
              <p:nvPr/>
            </p:nvSpPr>
            <p:spPr>
              <a:xfrm>
                <a:off x="7570062" y="2776994"/>
                <a:ext cx="2308018" cy="442012"/>
              </a:xfrm>
              <a:custGeom>
                <a:avLst/>
                <a:gdLst/>
                <a:ahLst/>
                <a:cxnLst/>
                <a:rect l="l" t="t" r="r" b="b"/>
                <a:pathLst>
                  <a:path w="2308018" h="442012" extrusionOk="0">
                    <a:moveTo>
                      <a:pt x="127000" y="378795"/>
                    </a:moveTo>
                    <a:cubicBezTo>
                      <a:pt x="126843" y="343836"/>
                      <a:pt x="98460" y="315579"/>
                      <a:pt x="63500" y="315579"/>
                    </a:cubicBezTo>
                    <a:cubicBezTo>
                      <a:pt x="28540" y="315579"/>
                      <a:pt x="157" y="343836"/>
                      <a:pt x="0" y="378795"/>
                    </a:cubicBezTo>
                    <a:cubicBezTo>
                      <a:pt x="157" y="413755"/>
                      <a:pt x="28540" y="442012"/>
                      <a:pt x="63500" y="442012"/>
                    </a:cubicBezTo>
                    <a:cubicBezTo>
                      <a:pt x="98460" y="442012"/>
                      <a:pt x="126843" y="413755"/>
                      <a:pt x="127000" y="378795"/>
                    </a:cubicBezTo>
                    <a:close/>
                    <a:moveTo>
                      <a:pt x="59408" y="350515"/>
                    </a:moveTo>
                    <a:cubicBezTo>
                      <a:pt x="43848" y="352837"/>
                      <a:pt x="33093" y="367300"/>
                      <a:pt x="35346" y="382869"/>
                    </a:cubicBezTo>
                    <a:cubicBezTo>
                      <a:pt x="37598" y="398439"/>
                      <a:pt x="52012" y="409259"/>
                      <a:pt x="67592" y="407076"/>
                    </a:cubicBezTo>
                    <a:lnTo>
                      <a:pt x="2248610" y="91497"/>
                    </a:lnTo>
                    <a:cubicBezTo>
                      <a:pt x="2264170" y="89175"/>
                      <a:pt x="2274925" y="74712"/>
                      <a:pt x="2272672" y="59143"/>
                    </a:cubicBezTo>
                    <a:cubicBezTo>
                      <a:pt x="2270420" y="43573"/>
                      <a:pt x="2256006" y="32753"/>
                      <a:pt x="2240426" y="34936"/>
                    </a:cubicBezTo>
                    <a:close/>
                    <a:moveTo>
                      <a:pt x="2308018" y="63217"/>
                    </a:moveTo>
                    <a:cubicBezTo>
                      <a:pt x="2307861" y="28257"/>
                      <a:pt x="2279478" y="0"/>
                      <a:pt x="2244518" y="0"/>
                    </a:cubicBezTo>
                    <a:cubicBezTo>
                      <a:pt x="2209558" y="0"/>
                      <a:pt x="2181175" y="28257"/>
                      <a:pt x="2181018" y="63217"/>
                    </a:cubicBezTo>
                    <a:cubicBezTo>
                      <a:pt x="2181175" y="98176"/>
                      <a:pt x="2209558" y="126433"/>
                      <a:pt x="2244518" y="126433"/>
                    </a:cubicBezTo>
                    <a:cubicBezTo>
                      <a:pt x="2279478" y="126433"/>
                      <a:pt x="2307861" y="98176"/>
                      <a:pt x="2308018" y="63217"/>
                    </a:cubicBezTo>
                    <a:close/>
                  </a:path>
                </a:pathLst>
              </a:custGeom>
              <a:solidFill>
                <a:srgbClr val="F5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4"/>
              <p:cNvSpPr/>
              <p:nvPr/>
            </p:nvSpPr>
            <p:spPr>
              <a:xfrm>
                <a:off x="1027009" y="5932783"/>
                <a:ext cx="2277019" cy="1358083"/>
              </a:xfrm>
              <a:custGeom>
                <a:avLst/>
                <a:gdLst/>
                <a:ahLst/>
                <a:cxnLst/>
                <a:rect l="l" t="t" r="r" b="b"/>
                <a:pathLst>
                  <a:path w="2277019" h="1358083" extrusionOk="0">
                    <a:moveTo>
                      <a:pt x="127000" y="63217"/>
                    </a:moveTo>
                    <a:cubicBezTo>
                      <a:pt x="126843" y="28258"/>
                      <a:pt x="98459" y="0"/>
                      <a:pt x="63500" y="0"/>
                    </a:cubicBezTo>
                    <a:cubicBezTo>
                      <a:pt x="28540" y="0"/>
                      <a:pt x="156" y="28258"/>
                      <a:pt x="0" y="63217"/>
                    </a:cubicBezTo>
                    <a:cubicBezTo>
                      <a:pt x="156" y="98176"/>
                      <a:pt x="28540" y="126434"/>
                      <a:pt x="63500" y="126434"/>
                    </a:cubicBezTo>
                    <a:cubicBezTo>
                      <a:pt x="98459" y="126434"/>
                      <a:pt x="126843" y="98176"/>
                      <a:pt x="127000" y="63217"/>
                    </a:cubicBezTo>
                    <a:close/>
                    <a:moveTo>
                      <a:pt x="77814" y="38485"/>
                    </a:moveTo>
                    <a:cubicBezTo>
                      <a:pt x="64163" y="30666"/>
                      <a:pt x="46759" y="35351"/>
                      <a:pt x="38879" y="48967"/>
                    </a:cubicBezTo>
                    <a:cubicBezTo>
                      <a:pt x="30998" y="62582"/>
                      <a:pt x="35606" y="80007"/>
                      <a:pt x="49186" y="87948"/>
                    </a:cubicBezTo>
                    <a:lnTo>
                      <a:pt x="2230204" y="1350264"/>
                    </a:lnTo>
                    <a:cubicBezTo>
                      <a:pt x="2243855" y="1358084"/>
                      <a:pt x="2261259" y="1353399"/>
                      <a:pt x="2269139" y="1339782"/>
                    </a:cubicBezTo>
                    <a:cubicBezTo>
                      <a:pt x="2277019" y="1326167"/>
                      <a:pt x="2272412" y="1308742"/>
                      <a:pt x="2258832" y="1300801"/>
                    </a:cubicBezTo>
                    <a:close/>
                  </a:path>
                </a:pathLst>
              </a:custGeom>
              <a:solidFill>
                <a:srgbClr val="F5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4"/>
              <p:cNvSpPr/>
              <p:nvPr/>
            </p:nvSpPr>
            <p:spPr>
              <a:xfrm>
                <a:off x="3208027" y="4701873"/>
                <a:ext cx="2276372" cy="2619659"/>
              </a:xfrm>
              <a:custGeom>
                <a:avLst/>
                <a:gdLst/>
                <a:ahLst/>
                <a:cxnLst/>
                <a:rect l="l" t="t" r="r" b="b"/>
                <a:pathLst>
                  <a:path w="2276372" h="2619659" extrusionOk="0">
                    <a:moveTo>
                      <a:pt x="127000" y="2556443"/>
                    </a:moveTo>
                    <a:cubicBezTo>
                      <a:pt x="126843" y="2521484"/>
                      <a:pt x="98459" y="2493227"/>
                      <a:pt x="63500" y="2493227"/>
                    </a:cubicBezTo>
                    <a:cubicBezTo>
                      <a:pt x="28540" y="2493227"/>
                      <a:pt x="156" y="2521484"/>
                      <a:pt x="0" y="2556443"/>
                    </a:cubicBezTo>
                    <a:cubicBezTo>
                      <a:pt x="156" y="2591402"/>
                      <a:pt x="28540" y="2619659"/>
                      <a:pt x="63500" y="2619659"/>
                    </a:cubicBezTo>
                    <a:cubicBezTo>
                      <a:pt x="98459" y="2619659"/>
                      <a:pt x="126843" y="2591402"/>
                      <a:pt x="127000" y="2556443"/>
                    </a:cubicBezTo>
                    <a:close/>
                    <a:moveTo>
                      <a:pt x="41876" y="2537763"/>
                    </a:moveTo>
                    <a:cubicBezTo>
                      <a:pt x="31645" y="2549713"/>
                      <a:pt x="32998" y="2567686"/>
                      <a:pt x="44903" y="2577970"/>
                    </a:cubicBezTo>
                    <a:cubicBezTo>
                      <a:pt x="56807" y="2588254"/>
                      <a:pt x="74786" y="2586982"/>
                      <a:pt x="85123" y="2575123"/>
                    </a:cubicBezTo>
                    <a:lnTo>
                      <a:pt x="2266141" y="50492"/>
                    </a:lnTo>
                    <a:cubicBezTo>
                      <a:pt x="2276372" y="38541"/>
                      <a:pt x="2275019" y="20569"/>
                      <a:pt x="2263114" y="10284"/>
                    </a:cubicBezTo>
                    <a:cubicBezTo>
                      <a:pt x="2251210" y="0"/>
                      <a:pt x="2233232" y="1272"/>
                      <a:pt x="2222894" y="13131"/>
                    </a:cubicBezTo>
                    <a:close/>
                  </a:path>
                </a:pathLst>
              </a:custGeom>
              <a:solidFill>
                <a:srgbClr val="F5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4"/>
              <p:cNvSpPr/>
              <p:nvPr/>
            </p:nvSpPr>
            <p:spPr>
              <a:xfrm>
                <a:off x="5389044" y="4670467"/>
                <a:ext cx="2276620" cy="884320"/>
              </a:xfrm>
              <a:custGeom>
                <a:avLst/>
                <a:gdLst/>
                <a:ahLst/>
                <a:cxnLst/>
                <a:rect l="l" t="t" r="r" b="b"/>
                <a:pathLst>
                  <a:path w="2276620" h="884320" extrusionOk="0">
                    <a:moveTo>
                      <a:pt x="127000" y="63217"/>
                    </a:moveTo>
                    <a:cubicBezTo>
                      <a:pt x="126844" y="28258"/>
                      <a:pt x="98460" y="0"/>
                      <a:pt x="63500" y="0"/>
                    </a:cubicBezTo>
                    <a:cubicBezTo>
                      <a:pt x="28541" y="0"/>
                      <a:pt x="157" y="28258"/>
                      <a:pt x="0" y="63217"/>
                    </a:cubicBezTo>
                    <a:cubicBezTo>
                      <a:pt x="157" y="98176"/>
                      <a:pt x="28541" y="126434"/>
                      <a:pt x="63500" y="126434"/>
                    </a:cubicBezTo>
                    <a:cubicBezTo>
                      <a:pt x="98460" y="126434"/>
                      <a:pt x="126844" y="98176"/>
                      <a:pt x="127000" y="63217"/>
                    </a:cubicBezTo>
                    <a:close/>
                    <a:moveTo>
                      <a:pt x="73220" y="36346"/>
                    </a:moveTo>
                    <a:cubicBezTo>
                      <a:pt x="58403" y="31061"/>
                      <a:pt x="42100" y="38747"/>
                      <a:pt x="36749" y="53540"/>
                    </a:cubicBezTo>
                    <a:cubicBezTo>
                      <a:pt x="31398" y="68334"/>
                      <a:pt x="39010" y="84671"/>
                      <a:pt x="53780" y="90088"/>
                    </a:cubicBezTo>
                    <a:lnTo>
                      <a:pt x="2234798" y="879035"/>
                    </a:lnTo>
                    <a:cubicBezTo>
                      <a:pt x="2249615" y="884321"/>
                      <a:pt x="2265917" y="876635"/>
                      <a:pt x="2271269" y="861841"/>
                    </a:cubicBezTo>
                    <a:cubicBezTo>
                      <a:pt x="2276621" y="847048"/>
                      <a:pt x="2269008" y="830711"/>
                      <a:pt x="2254238" y="825294"/>
                    </a:cubicBezTo>
                    <a:close/>
                  </a:path>
                </a:pathLst>
              </a:custGeom>
              <a:solidFill>
                <a:srgbClr val="F5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4"/>
              <p:cNvSpPr/>
              <p:nvPr/>
            </p:nvSpPr>
            <p:spPr>
              <a:xfrm>
                <a:off x="7570062" y="-63217"/>
                <a:ext cx="2308018" cy="5649065"/>
              </a:xfrm>
              <a:custGeom>
                <a:avLst/>
                <a:gdLst/>
                <a:ahLst/>
                <a:cxnLst/>
                <a:rect l="l" t="t" r="r" b="b"/>
                <a:pathLst>
                  <a:path w="2308018" h="5649065" extrusionOk="0">
                    <a:moveTo>
                      <a:pt x="127000" y="5585849"/>
                    </a:moveTo>
                    <a:cubicBezTo>
                      <a:pt x="126843" y="5550889"/>
                      <a:pt x="98460" y="5522632"/>
                      <a:pt x="63500" y="5522632"/>
                    </a:cubicBezTo>
                    <a:cubicBezTo>
                      <a:pt x="28540" y="5522632"/>
                      <a:pt x="157" y="5550889"/>
                      <a:pt x="0" y="5585849"/>
                    </a:cubicBezTo>
                    <a:cubicBezTo>
                      <a:pt x="157" y="5620808"/>
                      <a:pt x="28540" y="5649065"/>
                      <a:pt x="63500" y="5649065"/>
                    </a:cubicBezTo>
                    <a:cubicBezTo>
                      <a:pt x="98460" y="5649065"/>
                      <a:pt x="126843" y="5620808"/>
                      <a:pt x="127000" y="5585849"/>
                    </a:cubicBezTo>
                    <a:close/>
                    <a:moveTo>
                      <a:pt x="36923" y="5575352"/>
                    </a:moveTo>
                    <a:cubicBezTo>
                      <a:pt x="31210" y="5590010"/>
                      <a:pt x="38419" y="5606529"/>
                      <a:pt x="53051" y="5612307"/>
                    </a:cubicBezTo>
                    <a:cubicBezTo>
                      <a:pt x="67683" y="5618086"/>
                      <a:pt x="84234" y="5610950"/>
                      <a:pt x="90077" y="5596344"/>
                    </a:cubicBezTo>
                    <a:lnTo>
                      <a:pt x="2271095" y="73713"/>
                    </a:lnTo>
                    <a:cubicBezTo>
                      <a:pt x="2276808" y="59055"/>
                      <a:pt x="2269599" y="42537"/>
                      <a:pt x="2254967" y="36758"/>
                    </a:cubicBezTo>
                    <a:cubicBezTo>
                      <a:pt x="2240335" y="30980"/>
                      <a:pt x="2223784" y="38115"/>
                      <a:pt x="2217941" y="52721"/>
                    </a:cubicBezTo>
                    <a:close/>
                    <a:moveTo>
                      <a:pt x="2308018" y="63217"/>
                    </a:moveTo>
                    <a:lnTo>
                      <a:pt x="2308018" y="63217"/>
                    </a:lnTo>
                    <a:cubicBezTo>
                      <a:pt x="2307861" y="28258"/>
                      <a:pt x="2279478" y="0"/>
                      <a:pt x="2244518" y="0"/>
                    </a:cubicBezTo>
                    <a:cubicBezTo>
                      <a:pt x="2209558" y="0"/>
                      <a:pt x="2181175" y="28258"/>
                      <a:pt x="2181018" y="63217"/>
                    </a:cubicBezTo>
                    <a:lnTo>
                      <a:pt x="2181018" y="63217"/>
                    </a:lnTo>
                    <a:cubicBezTo>
                      <a:pt x="2181175" y="98176"/>
                      <a:pt x="2209558" y="126434"/>
                      <a:pt x="2244518" y="126434"/>
                    </a:cubicBezTo>
                    <a:cubicBezTo>
                      <a:pt x="2279478" y="126434"/>
                      <a:pt x="2307861" y="98176"/>
                      <a:pt x="2308018" y="63217"/>
                    </a:cubicBezTo>
                    <a:close/>
                  </a:path>
                </a:pathLst>
              </a:custGeom>
              <a:solidFill>
                <a:srgbClr val="F5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4"/>
              <p:cNvSpPr/>
              <p:nvPr/>
            </p:nvSpPr>
            <p:spPr>
              <a:xfrm>
                <a:off x="1027009" y="3123952"/>
                <a:ext cx="2276313" cy="1988528"/>
              </a:xfrm>
              <a:custGeom>
                <a:avLst/>
                <a:gdLst/>
                <a:ahLst/>
                <a:cxnLst/>
                <a:rect l="l" t="t" r="r" b="b"/>
                <a:pathLst>
                  <a:path w="2276313" h="1988528" extrusionOk="0">
                    <a:moveTo>
                      <a:pt x="127000" y="1925311"/>
                    </a:moveTo>
                    <a:cubicBezTo>
                      <a:pt x="126843" y="1890352"/>
                      <a:pt x="98459" y="1862094"/>
                      <a:pt x="63500" y="1862094"/>
                    </a:cubicBezTo>
                    <a:cubicBezTo>
                      <a:pt x="28540" y="1862094"/>
                      <a:pt x="156" y="1890352"/>
                      <a:pt x="0" y="1925311"/>
                    </a:cubicBezTo>
                    <a:cubicBezTo>
                      <a:pt x="156" y="1960270"/>
                      <a:pt x="28540" y="1988528"/>
                      <a:pt x="63500" y="1988528"/>
                    </a:cubicBezTo>
                    <a:cubicBezTo>
                      <a:pt x="98459" y="1988528"/>
                      <a:pt x="126843" y="1960270"/>
                      <a:pt x="127000" y="1925311"/>
                    </a:cubicBezTo>
                    <a:close/>
                    <a:moveTo>
                      <a:pt x="44767" y="1903733"/>
                    </a:moveTo>
                    <a:cubicBezTo>
                      <a:pt x="32934" y="1914100"/>
                      <a:pt x="31705" y="1932081"/>
                      <a:pt x="42018" y="1943960"/>
                    </a:cubicBezTo>
                    <a:cubicBezTo>
                      <a:pt x="52332" y="1955840"/>
                      <a:pt x="70307" y="1957149"/>
                      <a:pt x="82233" y="1946889"/>
                    </a:cubicBezTo>
                    <a:lnTo>
                      <a:pt x="2263251" y="53415"/>
                    </a:lnTo>
                    <a:cubicBezTo>
                      <a:pt x="2275084" y="43049"/>
                      <a:pt x="2276313" y="25068"/>
                      <a:pt x="2265999" y="13188"/>
                    </a:cubicBezTo>
                    <a:cubicBezTo>
                      <a:pt x="2255686" y="1309"/>
                      <a:pt x="2237710" y="0"/>
                      <a:pt x="2225785" y="10260"/>
                    </a:cubicBezTo>
                    <a:close/>
                  </a:path>
                </a:pathLst>
              </a:custGeom>
              <a:solidFill>
                <a:srgbClr val="F5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4"/>
              <p:cNvSpPr/>
              <p:nvPr/>
            </p:nvSpPr>
            <p:spPr>
              <a:xfrm>
                <a:off x="3208027" y="3092573"/>
                <a:ext cx="2276620" cy="884320"/>
              </a:xfrm>
              <a:custGeom>
                <a:avLst/>
                <a:gdLst/>
                <a:ahLst/>
                <a:cxnLst/>
                <a:rect l="l" t="t" r="r" b="b"/>
                <a:pathLst>
                  <a:path w="2276620" h="884320" extrusionOk="0">
                    <a:moveTo>
                      <a:pt x="127000" y="63216"/>
                    </a:moveTo>
                    <a:cubicBezTo>
                      <a:pt x="126843" y="28257"/>
                      <a:pt x="98459" y="0"/>
                      <a:pt x="63500" y="0"/>
                    </a:cubicBezTo>
                    <a:cubicBezTo>
                      <a:pt x="28540" y="0"/>
                      <a:pt x="156" y="28257"/>
                      <a:pt x="0" y="63216"/>
                    </a:cubicBezTo>
                    <a:cubicBezTo>
                      <a:pt x="156" y="98176"/>
                      <a:pt x="28540" y="126433"/>
                      <a:pt x="63500" y="126433"/>
                    </a:cubicBezTo>
                    <a:cubicBezTo>
                      <a:pt x="98459" y="126433"/>
                      <a:pt x="126843" y="98176"/>
                      <a:pt x="127000" y="63216"/>
                    </a:cubicBezTo>
                    <a:close/>
                    <a:moveTo>
                      <a:pt x="73220" y="36346"/>
                    </a:moveTo>
                    <a:cubicBezTo>
                      <a:pt x="58402" y="31060"/>
                      <a:pt x="42100" y="38746"/>
                      <a:pt x="36748" y="53540"/>
                    </a:cubicBezTo>
                    <a:cubicBezTo>
                      <a:pt x="31397" y="68333"/>
                      <a:pt x="39010" y="84670"/>
                      <a:pt x="53779" y="90087"/>
                    </a:cubicBezTo>
                    <a:lnTo>
                      <a:pt x="2234797" y="879035"/>
                    </a:lnTo>
                    <a:cubicBezTo>
                      <a:pt x="2249614" y="884320"/>
                      <a:pt x="2265917" y="876634"/>
                      <a:pt x="2271268" y="861841"/>
                    </a:cubicBezTo>
                    <a:cubicBezTo>
                      <a:pt x="2276620" y="847047"/>
                      <a:pt x="2269007" y="830710"/>
                      <a:pt x="2254237" y="825293"/>
                    </a:cubicBezTo>
                    <a:close/>
                  </a:path>
                </a:pathLst>
              </a:custGeom>
              <a:solidFill>
                <a:srgbClr val="F5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4"/>
              <p:cNvSpPr/>
              <p:nvPr/>
            </p:nvSpPr>
            <p:spPr>
              <a:xfrm>
                <a:off x="5389044" y="1546314"/>
                <a:ext cx="2276140" cy="2461639"/>
              </a:xfrm>
              <a:custGeom>
                <a:avLst/>
                <a:gdLst/>
                <a:ahLst/>
                <a:cxnLst/>
                <a:rect l="l" t="t" r="r" b="b"/>
                <a:pathLst>
                  <a:path w="2276140" h="2461639" extrusionOk="0">
                    <a:moveTo>
                      <a:pt x="127000" y="2398423"/>
                    </a:moveTo>
                    <a:cubicBezTo>
                      <a:pt x="126844" y="2363464"/>
                      <a:pt x="98460" y="2335206"/>
                      <a:pt x="63500" y="2335206"/>
                    </a:cubicBezTo>
                    <a:cubicBezTo>
                      <a:pt x="28541" y="2335206"/>
                      <a:pt x="157" y="2363464"/>
                      <a:pt x="0" y="2398423"/>
                    </a:cubicBezTo>
                    <a:cubicBezTo>
                      <a:pt x="157" y="2433382"/>
                      <a:pt x="28541" y="2461639"/>
                      <a:pt x="63500" y="2461639"/>
                    </a:cubicBezTo>
                    <a:cubicBezTo>
                      <a:pt x="98460" y="2461639"/>
                      <a:pt x="126844" y="2433382"/>
                      <a:pt x="127000" y="2398423"/>
                    </a:cubicBezTo>
                    <a:close/>
                    <a:moveTo>
                      <a:pt x="42486" y="2379059"/>
                    </a:moveTo>
                    <a:cubicBezTo>
                      <a:pt x="31877" y="2390675"/>
                      <a:pt x="32654" y="2408682"/>
                      <a:pt x="44222" y="2419343"/>
                    </a:cubicBezTo>
                    <a:cubicBezTo>
                      <a:pt x="55791" y="2430003"/>
                      <a:pt x="73801" y="2429308"/>
                      <a:pt x="84514" y="2417787"/>
                    </a:cubicBezTo>
                    <a:lnTo>
                      <a:pt x="2265531" y="50945"/>
                    </a:lnTo>
                    <a:cubicBezTo>
                      <a:pt x="2276140" y="39328"/>
                      <a:pt x="2275364" y="21322"/>
                      <a:pt x="2263795" y="10661"/>
                    </a:cubicBezTo>
                    <a:cubicBezTo>
                      <a:pt x="2252227" y="0"/>
                      <a:pt x="2234217" y="696"/>
                      <a:pt x="2223505" y="12217"/>
                    </a:cubicBezTo>
                    <a:close/>
                  </a:path>
                </a:pathLst>
              </a:custGeom>
              <a:solidFill>
                <a:srgbClr val="F5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4"/>
              <p:cNvSpPr/>
              <p:nvPr/>
            </p:nvSpPr>
            <p:spPr>
              <a:xfrm>
                <a:off x="7570062" y="1199099"/>
                <a:ext cx="2308018" cy="442012"/>
              </a:xfrm>
              <a:custGeom>
                <a:avLst/>
                <a:gdLst/>
                <a:ahLst/>
                <a:cxnLst/>
                <a:rect l="l" t="t" r="r" b="b"/>
                <a:pathLst>
                  <a:path w="2308018" h="442012" extrusionOk="0">
                    <a:moveTo>
                      <a:pt x="127000" y="378796"/>
                    </a:moveTo>
                    <a:cubicBezTo>
                      <a:pt x="126843" y="343836"/>
                      <a:pt x="98460" y="315579"/>
                      <a:pt x="63500" y="315579"/>
                    </a:cubicBezTo>
                    <a:cubicBezTo>
                      <a:pt x="28540" y="315579"/>
                      <a:pt x="157" y="343836"/>
                      <a:pt x="0" y="378796"/>
                    </a:cubicBezTo>
                    <a:cubicBezTo>
                      <a:pt x="157" y="413755"/>
                      <a:pt x="28540" y="442012"/>
                      <a:pt x="63500" y="442012"/>
                    </a:cubicBezTo>
                    <a:cubicBezTo>
                      <a:pt x="98460" y="442012"/>
                      <a:pt x="126843" y="413755"/>
                      <a:pt x="127000" y="378796"/>
                    </a:cubicBezTo>
                    <a:close/>
                    <a:moveTo>
                      <a:pt x="59408" y="350515"/>
                    </a:moveTo>
                    <a:cubicBezTo>
                      <a:pt x="43848" y="352838"/>
                      <a:pt x="33093" y="367300"/>
                      <a:pt x="35346" y="382869"/>
                    </a:cubicBezTo>
                    <a:cubicBezTo>
                      <a:pt x="37598" y="398439"/>
                      <a:pt x="52012" y="409259"/>
                      <a:pt x="67592" y="407076"/>
                    </a:cubicBezTo>
                    <a:lnTo>
                      <a:pt x="2248610" y="91497"/>
                    </a:lnTo>
                    <a:cubicBezTo>
                      <a:pt x="2264170" y="89175"/>
                      <a:pt x="2274925" y="74713"/>
                      <a:pt x="2272672" y="59143"/>
                    </a:cubicBezTo>
                    <a:cubicBezTo>
                      <a:pt x="2270420" y="43573"/>
                      <a:pt x="2256006" y="32753"/>
                      <a:pt x="2240426" y="34936"/>
                    </a:cubicBezTo>
                    <a:close/>
                    <a:moveTo>
                      <a:pt x="2308018" y="63217"/>
                    </a:moveTo>
                    <a:cubicBezTo>
                      <a:pt x="2307861" y="28258"/>
                      <a:pt x="2279478" y="0"/>
                      <a:pt x="2244518" y="0"/>
                    </a:cubicBezTo>
                    <a:cubicBezTo>
                      <a:pt x="2209558" y="0"/>
                      <a:pt x="2181175" y="28258"/>
                      <a:pt x="2181018" y="63217"/>
                    </a:cubicBezTo>
                    <a:cubicBezTo>
                      <a:pt x="2181175" y="98176"/>
                      <a:pt x="2209558" y="126433"/>
                      <a:pt x="2244518" y="126433"/>
                    </a:cubicBezTo>
                    <a:cubicBezTo>
                      <a:pt x="2279478" y="126433"/>
                      <a:pt x="2307861" y="98176"/>
                      <a:pt x="2308018" y="63217"/>
                    </a:cubicBezTo>
                    <a:close/>
                  </a:path>
                </a:pathLst>
              </a:custGeom>
              <a:solidFill>
                <a:srgbClr val="F5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01" name="Google Shape;1101;p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F5E6CA"/>
        </a:solidFill>
        <a:effectLst/>
      </p:bgPr>
    </p:bg>
    <p:spTree>
      <p:nvGrpSpPr>
        <p:cNvPr id="1" name="Shape 1105"/>
        <p:cNvGrpSpPr/>
        <p:nvPr/>
      </p:nvGrpSpPr>
      <p:grpSpPr>
        <a:xfrm>
          <a:off x="0" y="0"/>
          <a:ext cx="0" cy="0"/>
          <a:chOff x="0" y="0"/>
          <a:chExt cx="0" cy="0"/>
        </a:xfrm>
      </p:grpSpPr>
      <p:grpSp>
        <p:nvGrpSpPr>
          <p:cNvPr id="1106" name="Google Shape;1106;p75"/>
          <p:cNvGrpSpPr/>
          <p:nvPr/>
        </p:nvGrpSpPr>
        <p:grpSpPr>
          <a:xfrm>
            <a:off x="-301740" y="-451068"/>
            <a:ext cx="2422754" cy="7683175"/>
            <a:chOff x="0" y="-38100"/>
            <a:chExt cx="957137" cy="3035328"/>
          </a:xfrm>
        </p:grpSpPr>
        <p:sp>
          <p:nvSpPr>
            <p:cNvPr id="1107" name="Google Shape;1107;p75"/>
            <p:cNvSpPr/>
            <p:nvPr/>
          </p:nvSpPr>
          <p:spPr>
            <a:xfrm>
              <a:off x="0" y="0"/>
              <a:ext cx="957137" cy="2997228"/>
            </a:xfrm>
            <a:custGeom>
              <a:avLst/>
              <a:gdLst/>
              <a:ahLst/>
              <a:cxnLst/>
              <a:rect l="l" t="t" r="r" b="b"/>
              <a:pathLst>
                <a:path w="957137" h="2997228" extrusionOk="0">
                  <a:moveTo>
                    <a:pt x="0" y="0"/>
                  </a:moveTo>
                  <a:lnTo>
                    <a:pt x="957137" y="0"/>
                  </a:lnTo>
                  <a:lnTo>
                    <a:pt x="957137" y="2997228"/>
                  </a:lnTo>
                  <a:lnTo>
                    <a:pt x="0" y="2997228"/>
                  </a:lnTo>
                  <a:close/>
                </a:path>
              </a:pathLst>
            </a:custGeom>
            <a:solidFill>
              <a:srgbClr val="343F56"/>
            </a:solidFill>
            <a:ln>
              <a:noFill/>
            </a:ln>
          </p:spPr>
        </p:sp>
        <p:sp>
          <p:nvSpPr>
            <p:cNvPr id="1108" name="Google Shape;1108;p75"/>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1109" name="Google Shape;1109;p75"/>
          <p:cNvSpPr txBox="1"/>
          <p:nvPr/>
        </p:nvSpPr>
        <p:spPr>
          <a:xfrm rot="-5400000">
            <a:off x="-1724871" y="3044664"/>
            <a:ext cx="5486400" cy="76867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F5E6CA"/>
                </a:solidFill>
                <a:latin typeface="Arial"/>
                <a:ea typeface="Arial"/>
                <a:cs typeface="Arial"/>
                <a:sym typeface="Arial"/>
              </a:rPr>
              <a:t>CONCLUSION</a:t>
            </a:r>
            <a:endParaRPr/>
          </a:p>
        </p:txBody>
      </p:sp>
      <p:pic>
        <p:nvPicPr>
          <p:cNvPr id="1110" name="Google Shape;1110;p75"/>
          <p:cNvPicPr preferRelativeResize="0"/>
          <p:nvPr/>
        </p:nvPicPr>
        <p:blipFill rotWithShape="1">
          <a:blip r:embed="rId3">
            <a:alphaModFix/>
          </a:blip>
          <a:srcRect l="7127" r="7128"/>
          <a:stretch/>
        </p:blipFill>
        <p:spPr>
          <a:xfrm>
            <a:off x="2121014" y="-354627"/>
            <a:ext cx="4342118" cy="7586734"/>
          </a:xfrm>
          <a:prstGeom prst="rect">
            <a:avLst/>
          </a:prstGeom>
          <a:noFill/>
          <a:ln>
            <a:noFill/>
          </a:ln>
        </p:spPr>
      </p:pic>
      <p:sp>
        <p:nvSpPr>
          <p:cNvPr id="1111" name="Google Shape;1111;p75"/>
          <p:cNvSpPr txBox="1"/>
          <p:nvPr/>
        </p:nvSpPr>
        <p:spPr>
          <a:xfrm>
            <a:off x="7579175" y="757459"/>
            <a:ext cx="2388644" cy="244811"/>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Arial"/>
                <a:ea typeface="Arial"/>
                <a:cs typeface="Arial"/>
                <a:sym typeface="Arial"/>
              </a:rPr>
              <a:t>WARNER &amp; SPENCER</a:t>
            </a:r>
            <a:endParaRPr/>
          </a:p>
        </p:txBody>
      </p:sp>
      <p:sp>
        <p:nvSpPr>
          <p:cNvPr id="1112" name="Google Shape;1112;p75"/>
          <p:cNvSpPr txBox="1"/>
          <p:nvPr/>
        </p:nvSpPr>
        <p:spPr>
          <a:xfrm>
            <a:off x="7018460" y="5933018"/>
            <a:ext cx="2233401" cy="225511"/>
          </a:xfrm>
          <a:prstGeom prst="rect">
            <a:avLst/>
          </a:prstGeom>
          <a:noFill/>
          <a:ln>
            <a:noFill/>
          </a:ln>
        </p:spPr>
        <p:txBody>
          <a:bodyPr spcFirstLastPara="1" wrap="square" lIns="0" tIns="0" rIns="0" bIns="0" anchor="t" anchorCtr="0">
            <a:spAutoFit/>
          </a:bodyPr>
          <a:lstStyle/>
          <a:p>
            <a:pPr marL="0" marR="0" lvl="0" indent="0" algn="l" rtl="0">
              <a:lnSpc>
                <a:spcPct val="140060"/>
              </a:lnSpc>
              <a:spcBef>
                <a:spcPts val="0"/>
              </a:spcBef>
              <a:spcAft>
                <a:spcPts val="0"/>
              </a:spcAft>
              <a:buNone/>
            </a:pPr>
            <a:r>
              <a:rPr lang="en-US" sz="1333">
                <a:solidFill>
                  <a:srgbClr val="343F56"/>
                </a:solidFill>
                <a:latin typeface="Roboto"/>
                <a:ea typeface="Roboto"/>
                <a:cs typeface="Roboto"/>
                <a:sym typeface="Roboto"/>
              </a:rPr>
              <a:t>www.reallygreatsite.com</a:t>
            </a:r>
            <a:endParaRPr/>
          </a:p>
        </p:txBody>
      </p:sp>
      <p:sp>
        <p:nvSpPr>
          <p:cNvPr id="1113" name="Google Shape;1113;p75"/>
          <p:cNvSpPr txBox="1"/>
          <p:nvPr/>
        </p:nvSpPr>
        <p:spPr>
          <a:xfrm>
            <a:off x="7018460" y="2489049"/>
            <a:ext cx="4487740" cy="2672783"/>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consequat.</a:t>
            </a:r>
            <a:endParaRPr/>
          </a:p>
          <a:p>
            <a:pPr marL="0" marR="0" lvl="0" indent="0" algn="l" rtl="0">
              <a:lnSpc>
                <a:spcPct val="139945"/>
              </a:lnSpc>
              <a:spcBef>
                <a:spcPts val="0"/>
              </a:spcBef>
              <a:spcAft>
                <a:spcPts val="0"/>
              </a:spcAft>
              <a:buNone/>
            </a:pPr>
            <a:endParaRPr sz="1467">
              <a:solidFill>
                <a:srgbClr val="343F56"/>
              </a:solidFill>
              <a:latin typeface="Roboto"/>
              <a:ea typeface="Roboto"/>
              <a:cs typeface="Roboto"/>
              <a:sym typeface="Roboto"/>
            </a:endParaRPr>
          </a:p>
          <a:p>
            <a:pPr marL="0" marR="0" lvl="0" indent="0" algn="l" rtl="0">
              <a:lnSpc>
                <a:spcPct val="139945"/>
              </a:lnSpc>
              <a:spcBef>
                <a:spcPts val="0"/>
              </a:spcBef>
              <a:spcAft>
                <a:spcPts val="0"/>
              </a:spcAft>
              <a:buNone/>
            </a:pPr>
            <a:r>
              <a:rPr lang="en-US" sz="1467">
                <a:solidFill>
                  <a:srgbClr val="343F56"/>
                </a:solidFill>
                <a:latin typeface="Roboto"/>
                <a:ea typeface="Roboto"/>
                <a:cs typeface="Roboto"/>
                <a:sym typeface="Roboto"/>
              </a:rPr>
              <a:t>Duis aute irure dolor in reprehenderit in voluptate velit esse cillum dolore eu fugiat nulla pariatur. Excepteur sint occaecat cupidatat non proident, sunt in culpa qui officia deserunt mollit anim id est laborum.</a:t>
            </a:r>
            <a:endParaRPr/>
          </a:p>
        </p:txBody>
      </p:sp>
      <p:sp>
        <p:nvSpPr>
          <p:cNvPr id="1114" name="Google Shape;1114;p75"/>
          <p:cNvSpPr txBox="1"/>
          <p:nvPr/>
        </p:nvSpPr>
        <p:spPr>
          <a:xfrm>
            <a:off x="7018460" y="1874786"/>
            <a:ext cx="3803617" cy="249043"/>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Roboto"/>
                <a:ea typeface="Roboto"/>
                <a:cs typeface="Roboto"/>
                <a:sym typeface="Roboto"/>
              </a:rPr>
              <a:t>Thesis Defense Presentation Template</a:t>
            </a:r>
            <a:endParaRPr/>
          </a:p>
        </p:txBody>
      </p:sp>
      <p:sp>
        <p:nvSpPr>
          <p:cNvPr id="1115" name="Google Shape;1115;p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343F56"/>
                </a:solidFill>
              </a:rPr>
              <a:t>48</a:t>
            </a:fld>
            <a:endParaRPr>
              <a:solidFill>
                <a:srgbClr val="343F56"/>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343F56"/>
        </a:solidFill>
        <a:effectLst/>
      </p:bgPr>
    </p:bg>
    <p:spTree>
      <p:nvGrpSpPr>
        <p:cNvPr id="1" name="Shape 1119"/>
        <p:cNvGrpSpPr/>
        <p:nvPr/>
      </p:nvGrpSpPr>
      <p:grpSpPr>
        <a:xfrm>
          <a:off x="0" y="0"/>
          <a:ext cx="0" cy="0"/>
          <a:chOff x="0" y="0"/>
          <a:chExt cx="0" cy="0"/>
        </a:xfrm>
      </p:grpSpPr>
      <p:sp>
        <p:nvSpPr>
          <p:cNvPr id="1120" name="Google Shape;1120;p76"/>
          <p:cNvSpPr txBox="1"/>
          <p:nvPr/>
        </p:nvSpPr>
        <p:spPr>
          <a:xfrm>
            <a:off x="1452107" y="1817975"/>
            <a:ext cx="9287787" cy="76867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F5E6CA"/>
                </a:solidFill>
                <a:latin typeface="Arial"/>
                <a:ea typeface="Arial"/>
                <a:cs typeface="Arial"/>
                <a:sym typeface="Arial"/>
              </a:rPr>
              <a:t>RECOMMENDATIONS</a:t>
            </a:r>
            <a:endParaRPr/>
          </a:p>
        </p:txBody>
      </p:sp>
      <p:sp>
        <p:nvSpPr>
          <p:cNvPr id="1121" name="Google Shape;1121;p76"/>
          <p:cNvSpPr txBox="1"/>
          <p:nvPr/>
        </p:nvSpPr>
        <p:spPr>
          <a:xfrm>
            <a:off x="4662268" y="1106386"/>
            <a:ext cx="2867464" cy="244811"/>
          </a:xfrm>
          <a:prstGeom prst="rect">
            <a:avLst/>
          </a:prstGeom>
          <a:noFill/>
          <a:ln>
            <a:noFill/>
          </a:ln>
        </p:spPr>
        <p:txBody>
          <a:bodyPr spcFirstLastPara="1" wrap="square" lIns="0" tIns="0" rIns="0" bIns="0" anchor="t" anchorCtr="0">
            <a:spAutoFit/>
          </a:bodyPr>
          <a:lstStyle/>
          <a:p>
            <a:pPr marL="0" marR="0" lvl="0" indent="0" algn="ctr" rtl="0">
              <a:lnSpc>
                <a:spcPct val="139945"/>
              </a:lnSpc>
              <a:spcBef>
                <a:spcPts val="0"/>
              </a:spcBef>
              <a:spcAft>
                <a:spcPts val="0"/>
              </a:spcAft>
              <a:buNone/>
            </a:pPr>
            <a:r>
              <a:rPr lang="en-US" sz="1467">
                <a:solidFill>
                  <a:srgbClr val="F5E6CA"/>
                </a:solidFill>
                <a:latin typeface="Arial"/>
                <a:ea typeface="Arial"/>
                <a:cs typeface="Arial"/>
                <a:sym typeface="Arial"/>
              </a:rPr>
              <a:t>WARNER &amp; SPENCER</a:t>
            </a:r>
            <a:endParaRPr/>
          </a:p>
        </p:txBody>
      </p:sp>
      <p:sp>
        <p:nvSpPr>
          <p:cNvPr id="1122" name="Google Shape;1122;p76"/>
          <p:cNvSpPr txBox="1"/>
          <p:nvPr/>
        </p:nvSpPr>
        <p:spPr>
          <a:xfrm>
            <a:off x="9272800" y="5933018"/>
            <a:ext cx="2233401" cy="225511"/>
          </a:xfrm>
          <a:prstGeom prst="rect">
            <a:avLst/>
          </a:prstGeom>
          <a:noFill/>
          <a:ln>
            <a:noFill/>
          </a:ln>
        </p:spPr>
        <p:txBody>
          <a:bodyPr spcFirstLastPara="1" wrap="square" lIns="0" tIns="0" rIns="0" bIns="0" anchor="t" anchorCtr="0">
            <a:spAutoFit/>
          </a:bodyPr>
          <a:lstStyle/>
          <a:p>
            <a:pPr marL="0" marR="0" lvl="0" indent="0" algn="r" rtl="0">
              <a:lnSpc>
                <a:spcPct val="140060"/>
              </a:lnSpc>
              <a:spcBef>
                <a:spcPts val="0"/>
              </a:spcBef>
              <a:spcAft>
                <a:spcPts val="0"/>
              </a:spcAft>
              <a:buNone/>
            </a:pPr>
            <a:r>
              <a:rPr lang="en-US" sz="1333">
                <a:solidFill>
                  <a:srgbClr val="F5E6CA"/>
                </a:solidFill>
                <a:latin typeface="Roboto"/>
                <a:ea typeface="Roboto"/>
                <a:cs typeface="Roboto"/>
                <a:sym typeface="Roboto"/>
              </a:rPr>
              <a:t>www.reallygreatsite.com</a:t>
            </a:r>
            <a:endParaRPr/>
          </a:p>
        </p:txBody>
      </p:sp>
      <p:sp>
        <p:nvSpPr>
          <p:cNvPr id="1123" name="Google Shape;1123;p76"/>
          <p:cNvSpPr txBox="1"/>
          <p:nvPr/>
        </p:nvSpPr>
        <p:spPr>
          <a:xfrm>
            <a:off x="685800" y="5917354"/>
            <a:ext cx="3803617" cy="249043"/>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F5E6CA"/>
                </a:solidFill>
                <a:latin typeface="Roboto"/>
                <a:ea typeface="Roboto"/>
                <a:cs typeface="Roboto"/>
                <a:sym typeface="Roboto"/>
              </a:rPr>
              <a:t>Thesis Defense Presentation Template</a:t>
            </a:r>
            <a:endParaRPr/>
          </a:p>
        </p:txBody>
      </p:sp>
      <p:cxnSp>
        <p:nvCxnSpPr>
          <p:cNvPr id="1124" name="Google Shape;1124;p76"/>
          <p:cNvCxnSpPr/>
          <p:nvPr/>
        </p:nvCxnSpPr>
        <p:spPr>
          <a:xfrm rot="-5380161">
            <a:off x="4916999" y="4377803"/>
            <a:ext cx="2346143" cy="0"/>
          </a:xfrm>
          <a:prstGeom prst="straightConnector1">
            <a:avLst/>
          </a:prstGeom>
          <a:noFill/>
          <a:ln w="38100" cap="flat" cmpd="sng">
            <a:solidFill>
              <a:srgbClr val="F5E6CA"/>
            </a:solidFill>
            <a:prstDash val="solid"/>
            <a:round/>
            <a:headEnd type="none" w="sm" len="sm"/>
            <a:tailEnd type="none" w="sm" len="sm"/>
          </a:ln>
        </p:spPr>
      </p:cxnSp>
      <p:cxnSp>
        <p:nvCxnSpPr>
          <p:cNvPr id="1125" name="Google Shape;1125;p76"/>
          <p:cNvCxnSpPr/>
          <p:nvPr/>
        </p:nvCxnSpPr>
        <p:spPr>
          <a:xfrm>
            <a:off x="685800" y="3191978"/>
            <a:ext cx="10820400" cy="0"/>
          </a:xfrm>
          <a:prstGeom prst="straightConnector1">
            <a:avLst/>
          </a:prstGeom>
          <a:noFill/>
          <a:ln w="38100" cap="flat" cmpd="sng">
            <a:solidFill>
              <a:srgbClr val="F5E6CA"/>
            </a:solidFill>
            <a:prstDash val="solid"/>
            <a:round/>
            <a:headEnd type="none" w="sm" len="sm"/>
            <a:tailEnd type="none" w="sm" len="sm"/>
          </a:ln>
        </p:spPr>
      </p:cxnSp>
      <p:cxnSp>
        <p:nvCxnSpPr>
          <p:cNvPr id="1126" name="Google Shape;1126;p76"/>
          <p:cNvCxnSpPr/>
          <p:nvPr/>
        </p:nvCxnSpPr>
        <p:spPr>
          <a:xfrm>
            <a:off x="685800" y="5538229"/>
            <a:ext cx="10820400" cy="0"/>
          </a:xfrm>
          <a:prstGeom prst="straightConnector1">
            <a:avLst/>
          </a:prstGeom>
          <a:noFill/>
          <a:ln w="38100" cap="flat" cmpd="sng">
            <a:solidFill>
              <a:srgbClr val="F5E6CA"/>
            </a:solidFill>
            <a:prstDash val="solid"/>
            <a:round/>
            <a:headEnd type="none" w="sm" len="sm"/>
            <a:tailEnd type="none" w="sm" len="sm"/>
          </a:ln>
        </p:spPr>
      </p:cxnSp>
      <p:sp>
        <p:nvSpPr>
          <p:cNvPr id="1127" name="Google Shape;1127;p76"/>
          <p:cNvSpPr txBox="1"/>
          <p:nvPr/>
        </p:nvSpPr>
        <p:spPr>
          <a:xfrm>
            <a:off x="1156120" y="3587429"/>
            <a:ext cx="4012582" cy="30316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a:solidFill>
                  <a:srgbClr val="F5E6CA"/>
                </a:solidFill>
                <a:latin typeface="Arial"/>
                <a:ea typeface="Arial"/>
                <a:cs typeface="Arial"/>
                <a:sym typeface="Arial"/>
              </a:rPr>
              <a:t>RECOMMENDATIONS 01</a:t>
            </a:r>
            <a:endParaRPr/>
          </a:p>
        </p:txBody>
      </p:sp>
      <p:sp>
        <p:nvSpPr>
          <p:cNvPr id="1128" name="Google Shape;1128;p76"/>
          <p:cNvSpPr txBox="1"/>
          <p:nvPr/>
        </p:nvSpPr>
        <p:spPr>
          <a:xfrm>
            <a:off x="7075586" y="3586909"/>
            <a:ext cx="3838110" cy="30316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a:solidFill>
                  <a:srgbClr val="F5E6CA"/>
                </a:solidFill>
                <a:latin typeface="Arial"/>
                <a:ea typeface="Arial"/>
                <a:cs typeface="Arial"/>
                <a:sym typeface="Arial"/>
              </a:rPr>
              <a:t>RECOMMENDATIONS 02</a:t>
            </a:r>
            <a:endParaRPr/>
          </a:p>
        </p:txBody>
      </p:sp>
      <p:sp>
        <p:nvSpPr>
          <p:cNvPr id="1129" name="Google Shape;1129;p76"/>
          <p:cNvSpPr txBox="1"/>
          <p:nvPr/>
        </p:nvSpPr>
        <p:spPr>
          <a:xfrm>
            <a:off x="701106" y="4082269"/>
            <a:ext cx="4861577" cy="1056956"/>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F5E6CA"/>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a:t>
            </a:r>
            <a:endParaRPr/>
          </a:p>
        </p:txBody>
      </p:sp>
      <p:sp>
        <p:nvSpPr>
          <p:cNvPr id="1130" name="Google Shape;1130;p76"/>
          <p:cNvSpPr txBox="1"/>
          <p:nvPr/>
        </p:nvSpPr>
        <p:spPr>
          <a:xfrm>
            <a:off x="6617540" y="4082269"/>
            <a:ext cx="4864609" cy="1056956"/>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F5E6CA"/>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a:t>
            </a:r>
            <a:endParaRPr/>
          </a:p>
        </p:txBody>
      </p:sp>
      <p:sp>
        <p:nvSpPr>
          <p:cNvPr id="1131" name="Google Shape;1131;p7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Shape 275"/>
        <p:cNvGrpSpPr/>
        <p:nvPr/>
      </p:nvGrpSpPr>
      <p:grpSpPr>
        <a:xfrm>
          <a:off x="0" y="0"/>
          <a:ext cx="0" cy="0"/>
          <a:chOff x="0" y="0"/>
          <a:chExt cx="0" cy="0"/>
        </a:xfrm>
      </p:grpSpPr>
      <p:sp>
        <p:nvSpPr>
          <p:cNvPr id="276" name="Google Shape;276;p32"/>
          <p:cNvSpPr txBox="1"/>
          <p:nvPr/>
        </p:nvSpPr>
        <p:spPr>
          <a:xfrm>
            <a:off x="685800" y="1707866"/>
            <a:ext cx="10820400" cy="779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066">
                <a:solidFill>
                  <a:srgbClr val="343F56"/>
                </a:solidFill>
              </a:rPr>
              <a:t>THEO’S MOTIVATIONS </a:t>
            </a:r>
            <a:r>
              <a:rPr lang="en-US" sz="5066">
                <a:solidFill>
                  <a:srgbClr val="343F56"/>
                </a:solidFill>
                <a:latin typeface="Arial"/>
                <a:ea typeface="Arial"/>
                <a:cs typeface="Arial"/>
                <a:sym typeface="Arial"/>
              </a:rPr>
              <a:t>?</a:t>
            </a:r>
            <a:endParaRPr/>
          </a:p>
        </p:txBody>
      </p:sp>
      <p:sp>
        <p:nvSpPr>
          <p:cNvPr id="277" name="Google Shape;277;p32"/>
          <p:cNvSpPr txBox="1"/>
          <p:nvPr/>
        </p:nvSpPr>
        <p:spPr>
          <a:xfrm>
            <a:off x="1246515" y="757459"/>
            <a:ext cx="2388644" cy="226857"/>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Arial"/>
                <a:ea typeface="Arial"/>
                <a:cs typeface="Arial"/>
                <a:sym typeface="Arial"/>
              </a:rPr>
              <a:t>INTRODUCTION</a:t>
            </a:r>
            <a:endParaRPr/>
          </a:p>
        </p:txBody>
      </p:sp>
      <p:cxnSp>
        <p:nvCxnSpPr>
          <p:cNvPr id="278" name="Google Shape;278;p32"/>
          <p:cNvCxnSpPr/>
          <p:nvPr/>
        </p:nvCxnSpPr>
        <p:spPr>
          <a:xfrm>
            <a:off x="3818313" y="900756"/>
            <a:ext cx="7687887" cy="0"/>
          </a:xfrm>
          <a:prstGeom prst="straightConnector1">
            <a:avLst/>
          </a:prstGeom>
          <a:noFill/>
          <a:ln w="38100" cap="flat" cmpd="sng">
            <a:solidFill>
              <a:srgbClr val="343F56"/>
            </a:solidFill>
            <a:prstDash val="solid"/>
            <a:round/>
            <a:headEnd type="none" w="sm" len="sm"/>
            <a:tailEnd type="none" w="sm" len="sm"/>
          </a:ln>
        </p:spPr>
      </p:cxnSp>
      <p:cxnSp>
        <p:nvCxnSpPr>
          <p:cNvPr id="279" name="Google Shape;279;p32"/>
          <p:cNvCxnSpPr/>
          <p:nvPr/>
        </p:nvCxnSpPr>
        <p:spPr>
          <a:xfrm rot="-5400000">
            <a:off x="4848237" y="4164188"/>
            <a:ext cx="2520927" cy="0"/>
          </a:xfrm>
          <a:prstGeom prst="straightConnector1">
            <a:avLst/>
          </a:prstGeom>
          <a:noFill/>
          <a:ln w="38100" cap="flat" cmpd="sng">
            <a:solidFill>
              <a:srgbClr val="343F56"/>
            </a:solidFill>
            <a:prstDash val="solid"/>
            <a:round/>
            <a:headEnd type="none" w="sm" len="sm"/>
            <a:tailEnd type="none" w="sm" len="sm"/>
          </a:ln>
        </p:spPr>
      </p:cxnSp>
      <p:grpSp>
        <p:nvGrpSpPr>
          <p:cNvPr id="280" name="Google Shape;280;p32"/>
          <p:cNvGrpSpPr/>
          <p:nvPr/>
        </p:nvGrpSpPr>
        <p:grpSpPr>
          <a:xfrm>
            <a:off x="685800" y="2819984"/>
            <a:ext cx="10820400" cy="2617368"/>
            <a:chOff x="0" y="-38100"/>
            <a:chExt cx="4274726" cy="1034022"/>
          </a:xfrm>
        </p:grpSpPr>
        <p:sp>
          <p:nvSpPr>
            <p:cNvPr id="281" name="Google Shape;281;p32"/>
            <p:cNvSpPr/>
            <p:nvPr/>
          </p:nvSpPr>
          <p:spPr>
            <a:xfrm>
              <a:off x="0" y="0"/>
              <a:ext cx="4274726" cy="995922"/>
            </a:xfrm>
            <a:custGeom>
              <a:avLst/>
              <a:gdLst/>
              <a:ahLst/>
              <a:cxnLst/>
              <a:rect l="l" t="t" r="r" b="b"/>
              <a:pathLst>
                <a:path w="4274726" h="995922" extrusionOk="0">
                  <a:moveTo>
                    <a:pt x="0" y="0"/>
                  </a:moveTo>
                  <a:lnTo>
                    <a:pt x="4274726" y="0"/>
                  </a:lnTo>
                  <a:lnTo>
                    <a:pt x="4274726" y="995922"/>
                  </a:lnTo>
                  <a:lnTo>
                    <a:pt x="0" y="995922"/>
                  </a:lnTo>
                  <a:close/>
                </a:path>
              </a:pathLst>
            </a:custGeom>
            <a:solidFill>
              <a:srgbClr val="000000">
                <a:alpha val="0"/>
              </a:srgbClr>
            </a:solidFill>
            <a:ln w="38100" cap="flat" cmpd="sng">
              <a:solidFill>
                <a:srgbClr val="343F5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 name="Google Shape;282;p32"/>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283" name="Google Shape;283;p32"/>
          <p:cNvSpPr txBox="1"/>
          <p:nvPr/>
        </p:nvSpPr>
        <p:spPr>
          <a:xfrm>
            <a:off x="1552396" y="3300201"/>
            <a:ext cx="3301349" cy="30316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a:solidFill>
                  <a:srgbClr val="343F56"/>
                </a:solidFill>
                <a:latin typeface="Arial"/>
                <a:ea typeface="Arial"/>
                <a:cs typeface="Arial"/>
                <a:sym typeface="Arial"/>
              </a:rPr>
              <a:t>NEEDS</a:t>
            </a:r>
            <a:endParaRPr/>
          </a:p>
        </p:txBody>
      </p:sp>
      <p:sp>
        <p:nvSpPr>
          <p:cNvPr id="284" name="Google Shape;284;p32"/>
          <p:cNvSpPr txBox="1"/>
          <p:nvPr/>
        </p:nvSpPr>
        <p:spPr>
          <a:xfrm>
            <a:off x="7134491" y="3299681"/>
            <a:ext cx="3122429" cy="30316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a:solidFill>
                  <a:srgbClr val="343F56"/>
                </a:solidFill>
                <a:latin typeface="Arial"/>
                <a:ea typeface="Arial"/>
                <a:cs typeface="Arial"/>
                <a:sym typeface="Arial"/>
              </a:rPr>
              <a:t>PARTICULARITIES</a:t>
            </a:r>
            <a:endParaRPr/>
          </a:p>
        </p:txBody>
      </p:sp>
      <p:sp>
        <p:nvSpPr>
          <p:cNvPr id="285" name="Google Shape;285;p32"/>
          <p:cNvSpPr txBox="1"/>
          <p:nvPr/>
        </p:nvSpPr>
        <p:spPr>
          <a:xfrm>
            <a:off x="1552396" y="3699802"/>
            <a:ext cx="3951549" cy="1450331"/>
          </a:xfrm>
          <a:prstGeom prst="rect">
            <a:avLst/>
          </a:prstGeom>
          <a:noFill/>
          <a:ln>
            <a:noFill/>
          </a:ln>
        </p:spPr>
        <p:txBody>
          <a:bodyPr spcFirstLastPara="1" wrap="square" lIns="0" tIns="0" rIns="0" bIns="0" anchor="ctr" anchorCtr="0">
            <a:noAutofit/>
          </a:bodyPr>
          <a:lstStyle/>
          <a:p>
            <a:pPr marL="285750" marR="0" lvl="0" indent="-285750" algn="l" rtl="0">
              <a:lnSpc>
                <a:spcPct val="139945"/>
              </a:lnSpc>
              <a:spcBef>
                <a:spcPts val="0"/>
              </a:spcBef>
              <a:spcAft>
                <a:spcPts val="0"/>
              </a:spcAft>
              <a:buClr>
                <a:srgbClr val="343F56"/>
              </a:buClr>
              <a:buSzPts val="1467"/>
              <a:buFont typeface="Arial"/>
              <a:buChar char="•"/>
            </a:pPr>
            <a:r>
              <a:rPr lang="en-US" sz="1467">
                <a:solidFill>
                  <a:srgbClr val="343F56"/>
                </a:solidFill>
                <a:latin typeface="Roboto"/>
                <a:ea typeface="Roboto"/>
                <a:cs typeface="Roboto"/>
                <a:sym typeface="Roboto"/>
              </a:rPr>
              <a:t>6 months</a:t>
            </a:r>
            <a:endParaRPr/>
          </a:p>
          <a:p>
            <a:pPr marL="285750" marR="0" lvl="0" indent="-285750" algn="l" rtl="0">
              <a:lnSpc>
                <a:spcPct val="139945"/>
              </a:lnSpc>
              <a:spcBef>
                <a:spcPts val="0"/>
              </a:spcBef>
              <a:spcAft>
                <a:spcPts val="0"/>
              </a:spcAft>
              <a:buClr>
                <a:srgbClr val="343F56"/>
              </a:buClr>
              <a:buSzPts val="1467"/>
              <a:buFont typeface="Arial"/>
              <a:buChar char="•"/>
            </a:pPr>
            <a:r>
              <a:rPr lang="en-US" sz="1467">
                <a:solidFill>
                  <a:srgbClr val="343F56"/>
                </a:solidFill>
                <a:latin typeface="Roboto"/>
                <a:ea typeface="Roboto"/>
                <a:cs typeface="Roboto"/>
                <a:sym typeface="Roboto"/>
              </a:rPr>
              <a:t>Enough materials </a:t>
            </a:r>
            <a:endParaRPr/>
          </a:p>
          <a:p>
            <a:pPr marL="285750" marR="0" lvl="0" indent="-285750" algn="l" rtl="0">
              <a:lnSpc>
                <a:spcPct val="139945"/>
              </a:lnSpc>
              <a:spcBef>
                <a:spcPts val="0"/>
              </a:spcBef>
              <a:spcAft>
                <a:spcPts val="0"/>
              </a:spcAft>
              <a:buClr>
                <a:srgbClr val="343F56"/>
              </a:buClr>
              <a:buSzPts val="1467"/>
              <a:buFont typeface="Arial"/>
              <a:buChar char="•"/>
            </a:pPr>
            <a:r>
              <a:rPr lang="en-US" sz="1467">
                <a:solidFill>
                  <a:srgbClr val="343F56"/>
                </a:solidFill>
                <a:latin typeface="Roboto"/>
                <a:ea typeface="Roboto"/>
                <a:cs typeface="Roboto"/>
                <a:sym typeface="Roboto"/>
              </a:rPr>
              <a:t>Related to drones</a:t>
            </a:r>
            <a:endParaRPr/>
          </a:p>
        </p:txBody>
      </p:sp>
      <p:sp>
        <p:nvSpPr>
          <p:cNvPr id="286" name="Google Shape;28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343F56"/>
                </a:solidFill>
              </a:rPr>
              <a:t>5</a:t>
            </a:fld>
            <a:endParaRPr>
              <a:solidFill>
                <a:srgbClr val="343F56"/>
              </a:solidFill>
            </a:endParaRPr>
          </a:p>
        </p:txBody>
      </p:sp>
      <p:sp>
        <p:nvSpPr>
          <p:cNvPr id="287" name="Google Shape;287;p32"/>
          <p:cNvSpPr txBox="1"/>
          <p:nvPr/>
        </p:nvSpPr>
        <p:spPr>
          <a:xfrm>
            <a:off x="7134491" y="3699282"/>
            <a:ext cx="3951549" cy="1450331"/>
          </a:xfrm>
          <a:prstGeom prst="rect">
            <a:avLst/>
          </a:prstGeom>
          <a:noFill/>
          <a:ln>
            <a:noFill/>
          </a:ln>
        </p:spPr>
        <p:txBody>
          <a:bodyPr spcFirstLastPara="1" wrap="square" lIns="0" tIns="0" rIns="0" bIns="0" anchor="ctr" anchorCtr="0">
            <a:noAutofit/>
          </a:bodyPr>
          <a:lstStyle/>
          <a:p>
            <a:pPr marL="285750" marR="0" lvl="0" indent="-285750" algn="l" rtl="0">
              <a:lnSpc>
                <a:spcPct val="139945"/>
              </a:lnSpc>
              <a:spcBef>
                <a:spcPts val="0"/>
              </a:spcBef>
              <a:spcAft>
                <a:spcPts val="0"/>
              </a:spcAft>
              <a:buClr>
                <a:srgbClr val="343F56"/>
              </a:buClr>
              <a:buSzPts val="1467"/>
              <a:buFont typeface="Arial"/>
              <a:buChar char="•"/>
            </a:pPr>
            <a:r>
              <a:rPr lang="en-US" sz="1467">
                <a:solidFill>
                  <a:srgbClr val="343F56"/>
                </a:solidFill>
                <a:latin typeface="Roboto"/>
                <a:ea typeface="Roboto"/>
                <a:cs typeface="Roboto"/>
                <a:sym typeface="Roboto"/>
              </a:rPr>
              <a:t>Global view of the final project</a:t>
            </a:r>
            <a:endParaRPr/>
          </a:p>
          <a:p>
            <a:pPr marL="285750" marR="0" lvl="0" indent="-285750" algn="l" rtl="0">
              <a:lnSpc>
                <a:spcPct val="139945"/>
              </a:lnSpc>
              <a:spcBef>
                <a:spcPts val="0"/>
              </a:spcBef>
              <a:spcAft>
                <a:spcPts val="0"/>
              </a:spcAft>
              <a:buClr>
                <a:srgbClr val="343F56"/>
              </a:buClr>
              <a:buSzPts val="1467"/>
              <a:buFont typeface="Arial"/>
              <a:buChar char="•"/>
            </a:pPr>
            <a:r>
              <a:rPr lang="en-US" sz="1467">
                <a:solidFill>
                  <a:srgbClr val="343F56"/>
                </a:solidFill>
                <a:latin typeface="Roboto"/>
                <a:ea typeface="Roboto"/>
                <a:cs typeface="Roboto"/>
                <a:sym typeface="Roboto"/>
              </a:rPr>
              <a:t>International team</a:t>
            </a:r>
            <a:endParaRPr/>
          </a:p>
          <a:p>
            <a:pPr marL="285750" marR="0" lvl="0" indent="-285750" algn="l" rtl="0">
              <a:lnSpc>
                <a:spcPct val="139945"/>
              </a:lnSpc>
              <a:spcBef>
                <a:spcPts val="0"/>
              </a:spcBef>
              <a:spcAft>
                <a:spcPts val="0"/>
              </a:spcAft>
              <a:buClr>
                <a:srgbClr val="343F56"/>
              </a:buClr>
              <a:buSzPts val="1467"/>
              <a:buFont typeface="Arial"/>
              <a:buChar char="•"/>
            </a:pPr>
            <a:r>
              <a:rPr lang="en-US" sz="1467">
                <a:solidFill>
                  <a:srgbClr val="343F56"/>
                </a:solidFill>
                <a:latin typeface="Roboto"/>
                <a:ea typeface="Roboto"/>
                <a:cs typeface="Roboto"/>
                <a:sym typeface="Roboto"/>
              </a:rPr>
              <a:t>Technical side</a:t>
            </a:r>
            <a:endParaRPr/>
          </a:p>
          <a:p>
            <a:pPr marL="285750" marR="0" lvl="0" indent="-285750" algn="l" rtl="0">
              <a:lnSpc>
                <a:spcPct val="139945"/>
              </a:lnSpc>
              <a:spcBef>
                <a:spcPts val="0"/>
              </a:spcBef>
              <a:spcAft>
                <a:spcPts val="0"/>
              </a:spcAft>
              <a:buClr>
                <a:srgbClr val="343F56"/>
              </a:buClr>
              <a:buSzPts val="1467"/>
              <a:buFont typeface="Arial"/>
              <a:buChar char="•"/>
            </a:pPr>
            <a:r>
              <a:rPr lang="en-US" sz="1467">
                <a:solidFill>
                  <a:srgbClr val="343F56"/>
                </a:solidFill>
                <a:latin typeface="Roboto"/>
                <a:ea typeface="Roboto"/>
                <a:cs typeface="Roboto"/>
                <a:sym typeface="Roboto"/>
              </a:rPr>
              <a:t>Autonomous work</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F5E6CA"/>
        </a:solidFill>
        <a:effectLst/>
      </p:bgPr>
    </p:bg>
    <p:spTree>
      <p:nvGrpSpPr>
        <p:cNvPr id="1" name="Shape 1135"/>
        <p:cNvGrpSpPr/>
        <p:nvPr/>
      </p:nvGrpSpPr>
      <p:grpSpPr>
        <a:xfrm>
          <a:off x="0" y="0"/>
          <a:ext cx="0" cy="0"/>
          <a:chOff x="0" y="0"/>
          <a:chExt cx="0" cy="0"/>
        </a:xfrm>
      </p:grpSpPr>
      <p:sp>
        <p:nvSpPr>
          <p:cNvPr id="1136" name="Google Shape;1136;p77"/>
          <p:cNvSpPr txBox="1"/>
          <p:nvPr/>
        </p:nvSpPr>
        <p:spPr>
          <a:xfrm>
            <a:off x="2593244" y="2305037"/>
            <a:ext cx="7005513" cy="109331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7200">
                <a:solidFill>
                  <a:srgbClr val="343F56"/>
                </a:solidFill>
                <a:latin typeface="Arial"/>
                <a:ea typeface="Arial"/>
                <a:cs typeface="Arial"/>
                <a:sym typeface="Arial"/>
              </a:rPr>
              <a:t>THANK YOU</a:t>
            </a:r>
            <a:endParaRPr/>
          </a:p>
        </p:txBody>
      </p:sp>
      <p:sp>
        <p:nvSpPr>
          <p:cNvPr id="1137" name="Google Shape;1137;p77"/>
          <p:cNvSpPr txBox="1"/>
          <p:nvPr/>
        </p:nvSpPr>
        <p:spPr>
          <a:xfrm>
            <a:off x="2208963" y="3631368"/>
            <a:ext cx="7772396" cy="787652"/>
          </a:xfrm>
          <a:prstGeom prst="rect">
            <a:avLst/>
          </a:prstGeom>
          <a:noFill/>
          <a:ln>
            <a:noFill/>
          </a:ln>
        </p:spPr>
        <p:txBody>
          <a:bodyPr spcFirstLastPara="1" wrap="square" lIns="0" tIns="0" rIns="0" bIns="0" anchor="t" anchorCtr="0">
            <a:spAutoFit/>
          </a:bodyPr>
          <a:lstStyle/>
          <a:p>
            <a:pPr marL="0" marR="0" lvl="0" indent="0" algn="ctr" rtl="0">
              <a:lnSpc>
                <a:spcPct val="139945"/>
              </a:lnSpc>
              <a:spcBef>
                <a:spcPts val="0"/>
              </a:spcBef>
              <a:spcAft>
                <a:spcPts val="0"/>
              </a:spcAft>
              <a:buNone/>
            </a:pPr>
            <a:r>
              <a:rPr lang="en-US" sz="1467">
                <a:solidFill>
                  <a:srgbClr val="343F56"/>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consequat.</a:t>
            </a:r>
            <a:endParaRPr/>
          </a:p>
        </p:txBody>
      </p:sp>
      <p:grpSp>
        <p:nvGrpSpPr>
          <p:cNvPr id="1138" name="Google Shape;1138;p77"/>
          <p:cNvGrpSpPr/>
          <p:nvPr/>
        </p:nvGrpSpPr>
        <p:grpSpPr>
          <a:xfrm>
            <a:off x="687479" y="5459655"/>
            <a:ext cx="10818721" cy="2322090"/>
            <a:chOff x="0" y="-38100"/>
            <a:chExt cx="3964388" cy="850900"/>
          </a:xfrm>
        </p:grpSpPr>
        <p:sp>
          <p:nvSpPr>
            <p:cNvPr id="1139" name="Google Shape;1139;p77"/>
            <p:cNvSpPr/>
            <p:nvPr/>
          </p:nvSpPr>
          <p:spPr>
            <a:xfrm>
              <a:off x="0" y="0"/>
              <a:ext cx="3964388" cy="223003"/>
            </a:xfrm>
            <a:custGeom>
              <a:avLst/>
              <a:gdLst/>
              <a:ahLst/>
              <a:cxnLst/>
              <a:rect l="l" t="t" r="r" b="b"/>
              <a:pathLst>
                <a:path w="3964388" h="223003" extrusionOk="0">
                  <a:moveTo>
                    <a:pt x="0" y="0"/>
                  </a:moveTo>
                  <a:lnTo>
                    <a:pt x="3964388" y="0"/>
                  </a:lnTo>
                  <a:lnTo>
                    <a:pt x="3964388" y="223003"/>
                  </a:lnTo>
                  <a:lnTo>
                    <a:pt x="0" y="223003"/>
                  </a:lnTo>
                  <a:close/>
                </a:path>
              </a:pathLst>
            </a:custGeom>
            <a:solidFill>
              <a:srgbClr val="343F56"/>
            </a:solidFill>
            <a:ln>
              <a:noFill/>
            </a:ln>
          </p:spPr>
        </p:sp>
        <p:sp>
          <p:nvSpPr>
            <p:cNvPr id="1140" name="Google Shape;1140;p77"/>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1141" name="Google Shape;1141;p77"/>
          <p:cNvSpPr txBox="1"/>
          <p:nvPr/>
        </p:nvSpPr>
        <p:spPr>
          <a:xfrm>
            <a:off x="1340261" y="5721597"/>
            <a:ext cx="2478051" cy="244811"/>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F5E6CA"/>
                </a:solidFill>
                <a:latin typeface="Arial"/>
                <a:ea typeface="Arial"/>
                <a:cs typeface="Arial"/>
                <a:sym typeface="Arial"/>
              </a:rPr>
              <a:t>BY CLAUDIA ALVES</a:t>
            </a:r>
            <a:endParaRPr/>
          </a:p>
        </p:txBody>
      </p:sp>
      <p:sp>
        <p:nvSpPr>
          <p:cNvPr id="1142" name="Google Shape;1142;p77"/>
          <p:cNvSpPr txBox="1"/>
          <p:nvPr/>
        </p:nvSpPr>
        <p:spPr>
          <a:xfrm>
            <a:off x="7529732" y="5724616"/>
            <a:ext cx="3803617" cy="249043"/>
          </a:xfrm>
          <a:prstGeom prst="rect">
            <a:avLst/>
          </a:prstGeom>
          <a:noFill/>
          <a:ln>
            <a:noFill/>
          </a:ln>
        </p:spPr>
        <p:txBody>
          <a:bodyPr spcFirstLastPara="1" wrap="square" lIns="0" tIns="0" rIns="0" bIns="0" anchor="t" anchorCtr="0">
            <a:spAutoFit/>
          </a:bodyPr>
          <a:lstStyle/>
          <a:p>
            <a:pPr marL="0" marR="0" lvl="0" indent="0" algn="r" rtl="0">
              <a:lnSpc>
                <a:spcPct val="139945"/>
              </a:lnSpc>
              <a:spcBef>
                <a:spcPts val="0"/>
              </a:spcBef>
              <a:spcAft>
                <a:spcPts val="0"/>
              </a:spcAft>
              <a:buNone/>
            </a:pPr>
            <a:r>
              <a:rPr lang="en-US" sz="1467">
                <a:solidFill>
                  <a:srgbClr val="F5E6CA"/>
                </a:solidFill>
                <a:latin typeface="Roboto"/>
                <a:ea typeface="Roboto"/>
                <a:cs typeface="Roboto"/>
                <a:sym typeface="Roboto"/>
              </a:rPr>
              <a:t>Thesis Defense Presentation Template</a:t>
            </a:r>
            <a:endParaRPr/>
          </a:p>
        </p:txBody>
      </p:sp>
      <p:sp>
        <p:nvSpPr>
          <p:cNvPr id="1143" name="Google Shape;1143;p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343F56"/>
                </a:solidFill>
              </a:rPr>
              <a:t>50</a:t>
            </a:fld>
            <a:endParaRPr>
              <a:solidFill>
                <a:srgbClr val="343F56"/>
              </a:solidFill>
            </a:endParaRPr>
          </a:p>
        </p:txBody>
      </p:sp>
      <p:cxnSp>
        <p:nvCxnSpPr>
          <p:cNvPr id="1144" name="Google Shape;1144;p77"/>
          <p:cNvCxnSpPr/>
          <p:nvPr/>
        </p:nvCxnSpPr>
        <p:spPr>
          <a:xfrm>
            <a:off x="751067" y="900756"/>
            <a:ext cx="10812846" cy="0"/>
          </a:xfrm>
          <a:prstGeom prst="straightConnector1">
            <a:avLst/>
          </a:prstGeom>
          <a:noFill/>
          <a:ln w="38100" cap="flat" cmpd="sng">
            <a:solidFill>
              <a:srgbClr val="343F56"/>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Shape 291"/>
        <p:cNvGrpSpPr/>
        <p:nvPr/>
      </p:nvGrpSpPr>
      <p:grpSpPr>
        <a:xfrm>
          <a:off x="0" y="0"/>
          <a:ext cx="0" cy="0"/>
          <a:chOff x="0" y="0"/>
          <a:chExt cx="0" cy="0"/>
        </a:xfrm>
      </p:grpSpPr>
      <p:sp>
        <p:nvSpPr>
          <p:cNvPr id="292" name="Google Shape;292;p33"/>
          <p:cNvSpPr txBox="1"/>
          <p:nvPr/>
        </p:nvSpPr>
        <p:spPr>
          <a:xfrm>
            <a:off x="685800" y="1707866"/>
            <a:ext cx="10820400" cy="779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066">
                <a:solidFill>
                  <a:srgbClr val="343F56"/>
                </a:solidFill>
              </a:rPr>
              <a:t>CHANG’S MOTIVATIONS </a:t>
            </a:r>
            <a:r>
              <a:rPr lang="en-US" sz="5066">
                <a:solidFill>
                  <a:srgbClr val="343F56"/>
                </a:solidFill>
                <a:latin typeface="Arial"/>
                <a:ea typeface="Arial"/>
                <a:cs typeface="Arial"/>
                <a:sym typeface="Arial"/>
              </a:rPr>
              <a:t>?</a:t>
            </a:r>
            <a:endParaRPr/>
          </a:p>
        </p:txBody>
      </p:sp>
      <p:sp>
        <p:nvSpPr>
          <p:cNvPr id="293" name="Google Shape;293;p33"/>
          <p:cNvSpPr txBox="1"/>
          <p:nvPr/>
        </p:nvSpPr>
        <p:spPr>
          <a:xfrm>
            <a:off x="1246515" y="757459"/>
            <a:ext cx="2388600" cy="225900"/>
          </a:xfrm>
          <a:prstGeom prst="rect">
            <a:avLst/>
          </a:prstGeom>
          <a:noFill/>
          <a:ln>
            <a:noFill/>
          </a:ln>
        </p:spPr>
        <p:txBody>
          <a:bodyPr spcFirstLastPara="1" wrap="square" lIns="0" tIns="0" rIns="0" bIns="0" anchor="t" anchorCtr="0">
            <a:spAutoFit/>
          </a:bodyPr>
          <a:lstStyle/>
          <a:p>
            <a:pPr marL="0" marR="0" lvl="0" indent="0" algn="l" rtl="0">
              <a:lnSpc>
                <a:spcPct val="139945"/>
              </a:lnSpc>
              <a:spcBef>
                <a:spcPts val="0"/>
              </a:spcBef>
              <a:spcAft>
                <a:spcPts val="0"/>
              </a:spcAft>
              <a:buNone/>
            </a:pPr>
            <a:r>
              <a:rPr lang="en-US" sz="1467">
                <a:solidFill>
                  <a:srgbClr val="343F56"/>
                </a:solidFill>
                <a:latin typeface="Arial"/>
                <a:ea typeface="Arial"/>
                <a:cs typeface="Arial"/>
                <a:sym typeface="Arial"/>
              </a:rPr>
              <a:t>INTRODUCTION</a:t>
            </a:r>
            <a:endParaRPr/>
          </a:p>
        </p:txBody>
      </p:sp>
      <p:cxnSp>
        <p:nvCxnSpPr>
          <p:cNvPr id="294" name="Google Shape;294;p33"/>
          <p:cNvCxnSpPr/>
          <p:nvPr/>
        </p:nvCxnSpPr>
        <p:spPr>
          <a:xfrm>
            <a:off x="3818313" y="900756"/>
            <a:ext cx="7687800" cy="0"/>
          </a:xfrm>
          <a:prstGeom prst="straightConnector1">
            <a:avLst/>
          </a:prstGeom>
          <a:noFill/>
          <a:ln w="38100" cap="flat" cmpd="sng">
            <a:solidFill>
              <a:srgbClr val="343F56"/>
            </a:solidFill>
            <a:prstDash val="solid"/>
            <a:round/>
            <a:headEnd type="none" w="sm" len="sm"/>
            <a:tailEnd type="none" w="sm" len="sm"/>
          </a:ln>
        </p:spPr>
      </p:cxnSp>
      <p:cxnSp>
        <p:nvCxnSpPr>
          <p:cNvPr id="295" name="Google Shape;295;p33"/>
          <p:cNvCxnSpPr/>
          <p:nvPr/>
        </p:nvCxnSpPr>
        <p:spPr>
          <a:xfrm rot="-5400000">
            <a:off x="4848251" y="4164202"/>
            <a:ext cx="2520900" cy="0"/>
          </a:xfrm>
          <a:prstGeom prst="straightConnector1">
            <a:avLst/>
          </a:prstGeom>
          <a:noFill/>
          <a:ln w="38100" cap="flat" cmpd="sng">
            <a:solidFill>
              <a:srgbClr val="343F56"/>
            </a:solidFill>
            <a:prstDash val="solid"/>
            <a:round/>
            <a:headEnd type="none" w="sm" len="sm"/>
            <a:tailEnd type="none" w="sm" len="sm"/>
          </a:ln>
        </p:spPr>
      </p:cxnSp>
      <p:grpSp>
        <p:nvGrpSpPr>
          <p:cNvPr id="296" name="Google Shape;296;p33"/>
          <p:cNvGrpSpPr/>
          <p:nvPr/>
        </p:nvGrpSpPr>
        <p:grpSpPr>
          <a:xfrm>
            <a:off x="685800" y="2819986"/>
            <a:ext cx="10820186" cy="2617316"/>
            <a:chOff x="0" y="-38100"/>
            <a:chExt cx="4274726" cy="1034022"/>
          </a:xfrm>
        </p:grpSpPr>
        <p:sp>
          <p:nvSpPr>
            <p:cNvPr id="297" name="Google Shape;297;p33"/>
            <p:cNvSpPr/>
            <p:nvPr/>
          </p:nvSpPr>
          <p:spPr>
            <a:xfrm>
              <a:off x="0" y="0"/>
              <a:ext cx="4274726" cy="995922"/>
            </a:xfrm>
            <a:custGeom>
              <a:avLst/>
              <a:gdLst/>
              <a:ahLst/>
              <a:cxnLst/>
              <a:rect l="l" t="t" r="r" b="b"/>
              <a:pathLst>
                <a:path w="4274726" h="995922" extrusionOk="0">
                  <a:moveTo>
                    <a:pt x="0" y="0"/>
                  </a:moveTo>
                  <a:lnTo>
                    <a:pt x="4274726" y="0"/>
                  </a:lnTo>
                  <a:lnTo>
                    <a:pt x="4274726" y="995922"/>
                  </a:lnTo>
                  <a:lnTo>
                    <a:pt x="0" y="995922"/>
                  </a:lnTo>
                  <a:close/>
                </a:path>
              </a:pathLst>
            </a:custGeom>
            <a:solidFill>
              <a:srgbClr val="000000">
                <a:alpha val="0"/>
              </a:srgbClr>
            </a:solidFill>
            <a:ln w="38100" cap="flat" cmpd="sng">
              <a:solidFill>
                <a:srgbClr val="343F5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33"/>
            <p:cNvSpPr txBox="1"/>
            <p:nvPr/>
          </p:nvSpPr>
          <p:spPr>
            <a:xfrm>
              <a:off x="0" y="-38100"/>
              <a:ext cx="812700" cy="8508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299" name="Google Shape;299;p33"/>
          <p:cNvSpPr txBox="1"/>
          <p:nvPr/>
        </p:nvSpPr>
        <p:spPr>
          <a:xfrm>
            <a:off x="1552396" y="3300201"/>
            <a:ext cx="3301200" cy="3078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Clr>
                <a:schemeClr val="dk1"/>
              </a:buClr>
              <a:buFont typeface="Arial"/>
              <a:buNone/>
            </a:pPr>
            <a:r>
              <a:rPr lang="en-US" sz="2000">
                <a:solidFill>
                  <a:srgbClr val="343F56"/>
                </a:solidFill>
              </a:rPr>
              <a:t>This project has…</a:t>
            </a:r>
            <a:endParaRPr/>
          </a:p>
        </p:txBody>
      </p:sp>
      <p:sp>
        <p:nvSpPr>
          <p:cNvPr id="300" name="Google Shape;300;p33"/>
          <p:cNvSpPr txBox="1"/>
          <p:nvPr/>
        </p:nvSpPr>
        <p:spPr>
          <a:xfrm>
            <a:off x="7134501" y="3299675"/>
            <a:ext cx="3597300" cy="3078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000">
                <a:solidFill>
                  <a:srgbClr val="343F56"/>
                </a:solidFill>
              </a:rPr>
              <a:t>This project would give me...</a:t>
            </a:r>
            <a:endParaRPr/>
          </a:p>
        </p:txBody>
      </p:sp>
      <p:sp>
        <p:nvSpPr>
          <p:cNvPr id="301" name="Google Shape;301;p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343F56"/>
                </a:solidFill>
              </a:rPr>
              <a:t>6</a:t>
            </a:fld>
            <a:endParaRPr>
              <a:solidFill>
                <a:srgbClr val="343F56"/>
              </a:solidFill>
            </a:endParaRPr>
          </a:p>
        </p:txBody>
      </p:sp>
      <p:sp>
        <p:nvSpPr>
          <p:cNvPr id="302" name="Google Shape;302;p33"/>
          <p:cNvSpPr txBox="1"/>
          <p:nvPr/>
        </p:nvSpPr>
        <p:spPr>
          <a:xfrm>
            <a:off x="1227196" y="3696877"/>
            <a:ext cx="3951600" cy="1450200"/>
          </a:xfrm>
          <a:prstGeom prst="rect">
            <a:avLst/>
          </a:prstGeom>
          <a:noFill/>
          <a:ln>
            <a:noFill/>
          </a:ln>
        </p:spPr>
        <p:txBody>
          <a:bodyPr spcFirstLastPara="1" wrap="square" lIns="0" tIns="0" rIns="0" bIns="0" anchor="ctr" anchorCtr="0">
            <a:noAutofit/>
          </a:bodyPr>
          <a:lstStyle/>
          <a:p>
            <a:pPr marL="285750" marR="0" lvl="0" indent="-285750" algn="l" rtl="0">
              <a:lnSpc>
                <a:spcPct val="139945"/>
              </a:lnSpc>
              <a:spcBef>
                <a:spcPts val="0"/>
              </a:spcBef>
              <a:spcAft>
                <a:spcPts val="0"/>
              </a:spcAft>
              <a:buClr>
                <a:srgbClr val="343F56"/>
              </a:buClr>
              <a:buSzPts val="1467"/>
              <a:buFont typeface="Arial"/>
              <a:buChar char="•"/>
            </a:pPr>
            <a:r>
              <a:rPr lang="en-US" sz="1467">
                <a:solidFill>
                  <a:srgbClr val="343F56"/>
                </a:solidFill>
                <a:latin typeface="Roboto"/>
                <a:ea typeface="Roboto"/>
                <a:cs typeface="Roboto"/>
                <a:sym typeface="Roboto"/>
              </a:rPr>
              <a:t>Flight tests periodically</a:t>
            </a:r>
            <a:endParaRPr/>
          </a:p>
          <a:p>
            <a:pPr marL="285750" marR="0" lvl="0" indent="-285750" algn="l" rtl="0">
              <a:lnSpc>
                <a:spcPct val="139945"/>
              </a:lnSpc>
              <a:spcBef>
                <a:spcPts val="0"/>
              </a:spcBef>
              <a:spcAft>
                <a:spcPts val="0"/>
              </a:spcAft>
              <a:buClr>
                <a:srgbClr val="343F56"/>
              </a:buClr>
              <a:buSzPts val="1467"/>
              <a:buFont typeface="Arial"/>
              <a:buChar char="•"/>
            </a:pPr>
            <a:r>
              <a:rPr lang="en-US" sz="1467">
                <a:solidFill>
                  <a:srgbClr val="343F56"/>
                </a:solidFill>
                <a:latin typeface="Roboto"/>
                <a:ea typeface="Roboto"/>
                <a:cs typeface="Roboto"/>
                <a:sym typeface="Roboto"/>
              </a:rPr>
              <a:t>Responsible tutor and dedicated teammate </a:t>
            </a:r>
            <a:endParaRPr sz="1467">
              <a:solidFill>
                <a:srgbClr val="343F56"/>
              </a:solidFill>
              <a:latin typeface="Roboto"/>
              <a:ea typeface="Roboto"/>
              <a:cs typeface="Roboto"/>
              <a:sym typeface="Roboto"/>
            </a:endParaRPr>
          </a:p>
          <a:p>
            <a:pPr marL="285750" marR="0" lvl="0" indent="-285750" algn="l" rtl="0">
              <a:lnSpc>
                <a:spcPct val="139945"/>
              </a:lnSpc>
              <a:spcBef>
                <a:spcPts val="0"/>
              </a:spcBef>
              <a:spcAft>
                <a:spcPts val="0"/>
              </a:spcAft>
              <a:buClr>
                <a:srgbClr val="343F56"/>
              </a:buClr>
              <a:buSzPts val="1467"/>
              <a:buFont typeface="Arial"/>
              <a:buChar char="•"/>
            </a:pPr>
            <a:r>
              <a:rPr lang="en-US" sz="1467">
                <a:solidFill>
                  <a:srgbClr val="343F56"/>
                </a:solidFill>
                <a:latin typeface="Roboto"/>
                <a:ea typeface="Roboto"/>
                <a:cs typeface="Roboto"/>
                <a:sym typeface="Roboto"/>
              </a:rPr>
              <a:t>Applications related to drones </a:t>
            </a:r>
            <a:endParaRPr/>
          </a:p>
        </p:txBody>
      </p:sp>
      <p:sp>
        <p:nvSpPr>
          <p:cNvPr id="303" name="Google Shape;303;p33"/>
          <p:cNvSpPr txBox="1"/>
          <p:nvPr/>
        </p:nvSpPr>
        <p:spPr>
          <a:xfrm>
            <a:off x="6957346" y="3696864"/>
            <a:ext cx="3951600" cy="1450200"/>
          </a:xfrm>
          <a:prstGeom prst="rect">
            <a:avLst/>
          </a:prstGeom>
          <a:noFill/>
          <a:ln>
            <a:noFill/>
          </a:ln>
        </p:spPr>
        <p:txBody>
          <a:bodyPr spcFirstLastPara="1" wrap="square" lIns="0" tIns="0" rIns="0" bIns="0" anchor="ctr" anchorCtr="0">
            <a:noAutofit/>
          </a:bodyPr>
          <a:lstStyle/>
          <a:p>
            <a:pPr marL="285750" marR="0" lvl="0" indent="-285750" algn="l" rtl="0">
              <a:lnSpc>
                <a:spcPct val="139945"/>
              </a:lnSpc>
              <a:spcBef>
                <a:spcPts val="0"/>
              </a:spcBef>
              <a:spcAft>
                <a:spcPts val="0"/>
              </a:spcAft>
              <a:buClr>
                <a:srgbClr val="343F56"/>
              </a:buClr>
              <a:buSzPts val="1467"/>
              <a:buFont typeface="Arial"/>
              <a:buChar char="•"/>
            </a:pPr>
            <a:r>
              <a:rPr lang="en-US" sz="1467">
                <a:solidFill>
                  <a:srgbClr val="343F56"/>
                </a:solidFill>
                <a:latin typeface="Roboto"/>
                <a:ea typeface="Roboto"/>
                <a:cs typeface="Roboto"/>
                <a:sym typeface="Roboto"/>
              </a:rPr>
              <a:t>Teamwork and collaboration</a:t>
            </a:r>
            <a:endParaRPr/>
          </a:p>
          <a:p>
            <a:pPr marL="285750" marR="0" lvl="0" indent="-285750" algn="l" rtl="0">
              <a:lnSpc>
                <a:spcPct val="139945"/>
              </a:lnSpc>
              <a:spcBef>
                <a:spcPts val="0"/>
              </a:spcBef>
              <a:spcAft>
                <a:spcPts val="0"/>
              </a:spcAft>
              <a:buClr>
                <a:srgbClr val="343F56"/>
              </a:buClr>
              <a:buSzPts val="1467"/>
              <a:buFont typeface="Arial"/>
              <a:buChar char="•"/>
            </a:pPr>
            <a:r>
              <a:rPr lang="en-US" sz="1467">
                <a:solidFill>
                  <a:srgbClr val="343F56"/>
                </a:solidFill>
                <a:latin typeface="Roboto"/>
                <a:ea typeface="Roboto"/>
                <a:cs typeface="Roboto"/>
                <a:sym typeface="Roboto"/>
              </a:rPr>
              <a:t>Technology and applications of drones</a:t>
            </a:r>
            <a:endParaRPr sz="1467">
              <a:solidFill>
                <a:srgbClr val="343F56"/>
              </a:solidFill>
              <a:latin typeface="Roboto"/>
              <a:ea typeface="Roboto"/>
              <a:cs typeface="Roboto"/>
              <a:sym typeface="Roboto"/>
            </a:endParaRPr>
          </a:p>
          <a:p>
            <a:pPr marL="285750" marR="0" lvl="0" indent="-285750" algn="l" rtl="0">
              <a:lnSpc>
                <a:spcPct val="139945"/>
              </a:lnSpc>
              <a:spcBef>
                <a:spcPts val="0"/>
              </a:spcBef>
              <a:spcAft>
                <a:spcPts val="0"/>
              </a:spcAft>
              <a:buClr>
                <a:srgbClr val="343F56"/>
              </a:buClr>
              <a:buSzPts val="1467"/>
              <a:buFont typeface="Arial"/>
              <a:buChar char="•"/>
            </a:pPr>
            <a:r>
              <a:rPr lang="en-US" sz="1467">
                <a:solidFill>
                  <a:srgbClr val="343F56"/>
                </a:solidFill>
                <a:latin typeface="Roboto"/>
                <a:ea typeface="Roboto"/>
                <a:cs typeface="Roboto"/>
                <a:sym typeface="Roboto"/>
              </a:rPr>
              <a:t>Computer vision related knowledge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Shape 307"/>
        <p:cNvGrpSpPr/>
        <p:nvPr/>
      </p:nvGrpSpPr>
      <p:grpSpPr>
        <a:xfrm>
          <a:off x="0" y="0"/>
          <a:ext cx="0" cy="0"/>
          <a:chOff x="0" y="0"/>
          <a:chExt cx="0" cy="0"/>
        </a:xfrm>
      </p:grpSpPr>
      <p:grpSp>
        <p:nvGrpSpPr>
          <p:cNvPr id="308" name="Google Shape;308;p34"/>
          <p:cNvGrpSpPr/>
          <p:nvPr/>
        </p:nvGrpSpPr>
        <p:grpSpPr>
          <a:xfrm>
            <a:off x="4348203" y="1661643"/>
            <a:ext cx="3495593" cy="486376"/>
            <a:chOff x="2502490" y="1728568"/>
            <a:chExt cx="3495593" cy="486376"/>
          </a:xfrm>
        </p:grpSpPr>
        <p:sp>
          <p:nvSpPr>
            <p:cNvPr id="309" name="Google Shape;309;p34"/>
            <p:cNvSpPr/>
            <p:nvPr/>
          </p:nvSpPr>
          <p:spPr>
            <a:xfrm>
              <a:off x="2502490" y="1728568"/>
              <a:ext cx="3495593" cy="486376"/>
            </a:xfrm>
            <a:custGeom>
              <a:avLst/>
              <a:gdLst/>
              <a:ahLst/>
              <a:cxnLst/>
              <a:rect l="l" t="t" r="r" b="b"/>
              <a:pathLst>
                <a:path w="1692303" h="235466" extrusionOk="0">
                  <a:moveTo>
                    <a:pt x="0" y="0"/>
                  </a:moveTo>
                  <a:lnTo>
                    <a:pt x="1692303" y="0"/>
                  </a:lnTo>
                  <a:lnTo>
                    <a:pt x="1692303" y="235466"/>
                  </a:lnTo>
                  <a:lnTo>
                    <a:pt x="0" y="235466"/>
                  </a:lnTo>
                  <a:close/>
                </a:path>
              </a:pathLst>
            </a:custGeom>
            <a:solidFill>
              <a:srgbClr val="343F56"/>
            </a:solidFill>
            <a:ln>
              <a:noFill/>
            </a:ln>
          </p:spPr>
        </p:sp>
        <p:sp>
          <p:nvSpPr>
            <p:cNvPr id="310" name="Google Shape;310;p34"/>
            <p:cNvSpPr txBox="1"/>
            <p:nvPr/>
          </p:nvSpPr>
          <p:spPr>
            <a:xfrm>
              <a:off x="3050188" y="1859506"/>
              <a:ext cx="2262415" cy="227755"/>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1523">
                  <a:solidFill>
                    <a:srgbClr val="F5E6CA"/>
                  </a:solidFill>
                  <a:latin typeface="Arial"/>
                  <a:ea typeface="Arial"/>
                  <a:cs typeface="Arial"/>
                  <a:sym typeface="Arial"/>
                </a:rPr>
                <a:t>INTRODUCTION</a:t>
              </a:r>
              <a:endParaRPr/>
            </a:p>
          </p:txBody>
        </p:sp>
      </p:grpSp>
      <p:grpSp>
        <p:nvGrpSpPr>
          <p:cNvPr id="311" name="Google Shape;311;p34"/>
          <p:cNvGrpSpPr/>
          <p:nvPr/>
        </p:nvGrpSpPr>
        <p:grpSpPr>
          <a:xfrm>
            <a:off x="4348203" y="2660976"/>
            <a:ext cx="3495593" cy="481599"/>
            <a:chOff x="9276692" y="2006004"/>
            <a:chExt cx="3495593" cy="481599"/>
          </a:xfrm>
        </p:grpSpPr>
        <p:sp>
          <p:nvSpPr>
            <p:cNvPr id="312" name="Google Shape;312;p34"/>
            <p:cNvSpPr/>
            <p:nvPr/>
          </p:nvSpPr>
          <p:spPr>
            <a:xfrm>
              <a:off x="9276692" y="2006004"/>
              <a:ext cx="3495593" cy="481599"/>
            </a:xfrm>
            <a:custGeom>
              <a:avLst/>
              <a:gdLst/>
              <a:ahLst/>
              <a:cxnLst/>
              <a:rect l="l" t="t" r="r" b="b"/>
              <a:pathLst>
                <a:path w="1692303" h="235466" extrusionOk="0">
                  <a:moveTo>
                    <a:pt x="0" y="0"/>
                  </a:moveTo>
                  <a:lnTo>
                    <a:pt x="1692303" y="0"/>
                  </a:lnTo>
                  <a:lnTo>
                    <a:pt x="1692303" y="235466"/>
                  </a:lnTo>
                  <a:lnTo>
                    <a:pt x="0" y="235466"/>
                  </a:lnTo>
                  <a:close/>
                </a:path>
              </a:pathLst>
            </a:custGeom>
            <a:solidFill>
              <a:srgbClr val="000000">
                <a:alpha val="0"/>
              </a:srgbClr>
            </a:solidFill>
            <a:ln w="38100" cap="flat" cmpd="sng">
              <a:solidFill>
                <a:srgbClr val="343F56"/>
              </a:solidFill>
              <a:prstDash val="solid"/>
              <a:round/>
              <a:headEnd type="none" w="sm" len="sm"/>
              <a:tailEnd type="none" w="sm" len="sm"/>
            </a:ln>
          </p:spPr>
        </p:sp>
        <p:sp>
          <p:nvSpPr>
            <p:cNvPr id="313" name="Google Shape;313;p34"/>
            <p:cNvSpPr txBox="1"/>
            <p:nvPr/>
          </p:nvSpPr>
          <p:spPr>
            <a:xfrm>
              <a:off x="9640624" y="2132925"/>
              <a:ext cx="2767723" cy="227755"/>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1523">
                  <a:solidFill>
                    <a:srgbClr val="343F56"/>
                  </a:solidFill>
                  <a:latin typeface="Arial"/>
                  <a:ea typeface="Arial"/>
                  <a:cs typeface="Arial"/>
                  <a:sym typeface="Arial"/>
                </a:rPr>
                <a:t>CONTEXTUALISATION</a:t>
              </a:r>
              <a:endParaRPr/>
            </a:p>
          </p:txBody>
        </p:sp>
      </p:grpSp>
      <p:grpSp>
        <p:nvGrpSpPr>
          <p:cNvPr id="314" name="Google Shape;314;p34"/>
          <p:cNvGrpSpPr/>
          <p:nvPr/>
        </p:nvGrpSpPr>
        <p:grpSpPr>
          <a:xfrm>
            <a:off x="4348203" y="4540013"/>
            <a:ext cx="3495593" cy="1757606"/>
            <a:chOff x="4348203" y="4540013"/>
            <a:chExt cx="3495593" cy="1757606"/>
          </a:xfrm>
        </p:grpSpPr>
        <p:grpSp>
          <p:nvGrpSpPr>
            <p:cNvPr id="315" name="Google Shape;315;p34"/>
            <p:cNvGrpSpPr/>
            <p:nvPr/>
          </p:nvGrpSpPr>
          <p:grpSpPr>
            <a:xfrm>
              <a:off x="4348203" y="4540013"/>
              <a:ext cx="3495593" cy="1757606"/>
              <a:chOff x="0" y="-38100"/>
              <a:chExt cx="1692303" cy="850900"/>
            </a:xfrm>
          </p:grpSpPr>
          <p:sp>
            <p:nvSpPr>
              <p:cNvPr id="316" name="Google Shape;316;p34"/>
              <p:cNvSpPr/>
              <p:nvPr/>
            </p:nvSpPr>
            <p:spPr>
              <a:xfrm>
                <a:off x="0" y="0"/>
                <a:ext cx="1692303" cy="235466"/>
              </a:xfrm>
              <a:custGeom>
                <a:avLst/>
                <a:gdLst/>
                <a:ahLst/>
                <a:cxnLst/>
                <a:rect l="l" t="t" r="r" b="b"/>
                <a:pathLst>
                  <a:path w="1692303" h="235466" extrusionOk="0">
                    <a:moveTo>
                      <a:pt x="0" y="0"/>
                    </a:moveTo>
                    <a:lnTo>
                      <a:pt x="1692303" y="0"/>
                    </a:lnTo>
                    <a:lnTo>
                      <a:pt x="1692303" y="235466"/>
                    </a:lnTo>
                    <a:lnTo>
                      <a:pt x="0" y="235466"/>
                    </a:lnTo>
                    <a:close/>
                  </a:path>
                </a:pathLst>
              </a:custGeom>
              <a:solidFill>
                <a:srgbClr val="000000">
                  <a:alpha val="0"/>
                </a:srgbClr>
              </a:solidFill>
              <a:ln w="38100" cap="flat" cmpd="sng">
                <a:solidFill>
                  <a:srgbClr val="343F56"/>
                </a:solidFill>
                <a:prstDash val="solid"/>
                <a:round/>
                <a:headEnd type="none" w="sm" len="sm"/>
                <a:tailEnd type="none" w="sm" len="sm"/>
              </a:ln>
            </p:spPr>
          </p:sp>
          <p:sp>
            <p:nvSpPr>
              <p:cNvPr id="317" name="Google Shape;317;p34"/>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318" name="Google Shape;318;p34"/>
            <p:cNvSpPr txBox="1"/>
            <p:nvPr/>
          </p:nvSpPr>
          <p:spPr>
            <a:xfrm>
              <a:off x="4348203" y="4748021"/>
              <a:ext cx="3495593" cy="227755"/>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1523">
                  <a:solidFill>
                    <a:srgbClr val="343F56"/>
                  </a:solidFill>
                  <a:latin typeface="Arial"/>
                  <a:ea typeface="Arial"/>
                  <a:cs typeface="Arial"/>
                  <a:sym typeface="Arial"/>
                </a:rPr>
                <a:t>EVOLUTIONS</a:t>
              </a:r>
              <a:endParaRPr/>
            </a:p>
          </p:txBody>
        </p:sp>
      </p:grpSp>
      <p:grpSp>
        <p:nvGrpSpPr>
          <p:cNvPr id="319" name="Google Shape;319;p34"/>
          <p:cNvGrpSpPr/>
          <p:nvPr/>
        </p:nvGrpSpPr>
        <p:grpSpPr>
          <a:xfrm>
            <a:off x="4379484" y="3661118"/>
            <a:ext cx="3495593" cy="486375"/>
            <a:chOff x="4785711" y="3658583"/>
            <a:chExt cx="3495593" cy="486375"/>
          </a:xfrm>
        </p:grpSpPr>
        <p:sp>
          <p:nvSpPr>
            <p:cNvPr id="320" name="Google Shape;320;p34"/>
            <p:cNvSpPr/>
            <p:nvPr/>
          </p:nvSpPr>
          <p:spPr>
            <a:xfrm>
              <a:off x="4785711" y="3658583"/>
              <a:ext cx="3495593" cy="486375"/>
            </a:xfrm>
            <a:custGeom>
              <a:avLst/>
              <a:gdLst/>
              <a:ahLst/>
              <a:cxnLst/>
              <a:rect l="l" t="t" r="r" b="b"/>
              <a:pathLst>
                <a:path w="1692303" h="235466" extrusionOk="0">
                  <a:moveTo>
                    <a:pt x="0" y="0"/>
                  </a:moveTo>
                  <a:lnTo>
                    <a:pt x="1692303" y="0"/>
                  </a:lnTo>
                  <a:lnTo>
                    <a:pt x="1692303" y="235466"/>
                  </a:lnTo>
                  <a:lnTo>
                    <a:pt x="0" y="235466"/>
                  </a:lnTo>
                  <a:close/>
                </a:path>
              </a:pathLst>
            </a:custGeom>
            <a:solidFill>
              <a:srgbClr val="343F56"/>
            </a:solidFill>
            <a:ln>
              <a:noFill/>
            </a:ln>
          </p:spPr>
        </p:sp>
        <p:sp>
          <p:nvSpPr>
            <p:cNvPr id="321" name="Google Shape;321;p34"/>
            <p:cNvSpPr txBox="1"/>
            <p:nvPr/>
          </p:nvSpPr>
          <p:spPr>
            <a:xfrm>
              <a:off x="5371017" y="3787892"/>
              <a:ext cx="2262415" cy="227755"/>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1523">
                  <a:solidFill>
                    <a:srgbClr val="F5E6CA"/>
                  </a:solidFill>
                  <a:latin typeface="Arial"/>
                  <a:ea typeface="Arial"/>
                  <a:cs typeface="Arial"/>
                  <a:sym typeface="Arial"/>
                </a:rPr>
                <a:t>PROJECT BODY</a:t>
              </a:r>
              <a:endParaRPr/>
            </a:p>
          </p:txBody>
        </p:sp>
      </p:grpSp>
      <p:grpSp>
        <p:nvGrpSpPr>
          <p:cNvPr id="322" name="Google Shape;322;p34"/>
          <p:cNvGrpSpPr/>
          <p:nvPr/>
        </p:nvGrpSpPr>
        <p:grpSpPr>
          <a:xfrm>
            <a:off x="4348203" y="5576307"/>
            <a:ext cx="3495593" cy="1757606"/>
            <a:chOff x="4348203" y="5576307"/>
            <a:chExt cx="3495593" cy="1757606"/>
          </a:xfrm>
        </p:grpSpPr>
        <p:grpSp>
          <p:nvGrpSpPr>
            <p:cNvPr id="323" name="Google Shape;323;p34"/>
            <p:cNvGrpSpPr/>
            <p:nvPr/>
          </p:nvGrpSpPr>
          <p:grpSpPr>
            <a:xfrm>
              <a:off x="4348203" y="5576307"/>
              <a:ext cx="3495593" cy="1757606"/>
              <a:chOff x="0" y="-38100"/>
              <a:chExt cx="1692303" cy="850900"/>
            </a:xfrm>
          </p:grpSpPr>
          <p:sp>
            <p:nvSpPr>
              <p:cNvPr id="324" name="Google Shape;324;p34"/>
              <p:cNvSpPr/>
              <p:nvPr/>
            </p:nvSpPr>
            <p:spPr>
              <a:xfrm>
                <a:off x="0" y="0"/>
                <a:ext cx="1692303" cy="235466"/>
              </a:xfrm>
              <a:custGeom>
                <a:avLst/>
                <a:gdLst/>
                <a:ahLst/>
                <a:cxnLst/>
                <a:rect l="l" t="t" r="r" b="b"/>
                <a:pathLst>
                  <a:path w="1692303" h="235466" extrusionOk="0">
                    <a:moveTo>
                      <a:pt x="0" y="0"/>
                    </a:moveTo>
                    <a:lnTo>
                      <a:pt x="1692303" y="0"/>
                    </a:lnTo>
                    <a:lnTo>
                      <a:pt x="1692303" y="235466"/>
                    </a:lnTo>
                    <a:lnTo>
                      <a:pt x="0" y="235466"/>
                    </a:lnTo>
                    <a:close/>
                  </a:path>
                </a:pathLst>
              </a:custGeom>
              <a:solidFill>
                <a:srgbClr val="343F56"/>
              </a:solidFill>
              <a:ln>
                <a:noFill/>
              </a:ln>
            </p:spPr>
          </p:sp>
          <p:sp>
            <p:nvSpPr>
              <p:cNvPr id="325" name="Google Shape;325;p34"/>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326" name="Google Shape;326;p34"/>
            <p:cNvSpPr txBox="1"/>
            <p:nvPr/>
          </p:nvSpPr>
          <p:spPr>
            <a:xfrm>
              <a:off x="4533217" y="5784315"/>
              <a:ext cx="3125563" cy="227755"/>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1523">
                  <a:solidFill>
                    <a:srgbClr val="F5E6CA"/>
                  </a:solidFill>
                  <a:latin typeface="Arial"/>
                  <a:ea typeface="Arial"/>
                  <a:cs typeface="Arial"/>
                  <a:sym typeface="Arial"/>
                </a:rPr>
                <a:t>CONCLUSION</a:t>
              </a:r>
              <a:endParaRPr/>
            </a:p>
          </p:txBody>
        </p:sp>
      </p:grpSp>
      <p:sp>
        <p:nvSpPr>
          <p:cNvPr id="327" name="Google Shape;327;p34"/>
          <p:cNvSpPr txBox="1"/>
          <p:nvPr/>
        </p:nvSpPr>
        <p:spPr>
          <a:xfrm>
            <a:off x="1843015" y="454037"/>
            <a:ext cx="8505900" cy="7797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Clr>
                <a:srgbClr val="000000"/>
              </a:buClr>
              <a:buFont typeface="Arial"/>
              <a:buNone/>
            </a:pPr>
            <a:r>
              <a:rPr lang="en-US" sz="5066">
                <a:solidFill>
                  <a:srgbClr val="343F56"/>
                </a:solidFill>
              </a:rPr>
              <a:t>PLAN PRESENTATION</a:t>
            </a:r>
            <a:endParaRPr/>
          </a:p>
        </p:txBody>
      </p:sp>
      <p:sp>
        <p:nvSpPr>
          <p:cNvPr id="328" name="Google Shape;328;p34"/>
          <p:cNvSpPr txBox="1"/>
          <p:nvPr/>
        </p:nvSpPr>
        <p:spPr>
          <a:xfrm>
            <a:off x="4594370" y="289772"/>
            <a:ext cx="2867400" cy="225900"/>
          </a:xfrm>
          <a:prstGeom prst="rect">
            <a:avLst/>
          </a:prstGeom>
          <a:noFill/>
          <a:ln>
            <a:noFill/>
          </a:ln>
        </p:spPr>
        <p:txBody>
          <a:bodyPr spcFirstLastPara="1" wrap="square" lIns="0" tIns="0" rIns="0" bIns="0" anchor="t" anchorCtr="0">
            <a:spAutoFit/>
          </a:bodyPr>
          <a:lstStyle/>
          <a:p>
            <a:pPr marL="0" lvl="0" indent="0" algn="ctr" rtl="0">
              <a:lnSpc>
                <a:spcPct val="139945"/>
              </a:lnSpc>
              <a:spcBef>
                <a:spcPts val="0"/>
              </a:spcBef>
              <a:spcAft>
                <a:spcPts val="0"/>
              </a:spcAft>
              <a:buClr>
                <a:schemeClr val="dk1"/>
              </a:buClr>
              <a:buFont typeface="Arial"/>
              <a:buNone/>
            </a:pPr>
            <a:r>
              <a:rPr lang="en-US" sz="1467">
                <a:solidFill>
                  <a:srgbClr val="343F56"/>
                </a:solidFill>
              </a:rPr>
              <a:t>INTRODUCTION</a:t>
            </a:r>
            <a:endParaRPr/>
          </a:p>
        </p:txBody>
      </p:sp>
      <p:sp>
        <p:nvSpPr>
          <p:cNvPr id="329" name="Google Shape;32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343F56"/>
                </a:solidFill>
              </a:rPr>
              <a:t>7</a:t>
            </a:fld>
            <a:endParaRPr>
              <a:solidFill>
                <a:srgbClr val="343F56"/>
              </a:solidFill>
            </a:endParaRPr>
          </a:p>
        </p:txBody>
      </p:sp>
      <p:sp>
        <p:nvSpPr>
          <p:cNvPr id="330" name="Google Shape;330;p34"/>
          <p:cNvSpPr txBox="1"/>
          <p:nvPr/>
        </p:nvSpPr>
        <p:spPr>
          <a:xfrm>
            <a:off x="0" y="6356350"/>
            <a:ext cx="2867400" cy="277200"/>
          </a:xfrm>
          <a:prstGeom prst="rect">
            <a:avLst/>
          </a:prstGeom>
          <a:noFill/>
          <a:ln>
            <a:noFill/>
          </a:ln>
        </p:spPr>
        <p:txBody>
          <a:bodyPr spcFirstLastPara="1" wrap="square" lIns="0" tIns="0" rIns="0" bIns="0" anchor="t" anchorCtr="0">
            <a:spAutoFit/>
          </a:bodyPr>
          <a:lstStyle/>
          <a:p>
            <a:pPr marL="0" marR="0" lvl="0" indent="0" algn="ctr" rtl="0">
              <a:lnSpc>
                <a:spcPct val="114055"/>
              </a:lnSpc>
              <a:spcBef>
                <a:spcPts val="0"/>
              </a:spcBef>
              <a:spcAft>
                <a:spcPts val="0"/>
              </a:spcAft>
              <a:buNone/>
            </a:pPr>
            <a:r>
              <a:rPr lang="en-US" sz="1800" b="1">
                <a:solidFill>
                  <a:srgbClr val="343F56"/>
                </a:solidFill>
                <a:latin typeface="Roboto"/>
                <a:ea typeface="Roboto"/>
                <a:cs typeface="Roboto"/>
                <a:sym typeface="Roboto"/>
              </a:rPr>
              <a:t>Total : 45 minutes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grpSp>
        <p:nvGrpSpPr>
          <p:cNvPr id="335" name="Google Shape;335;p35"/>
          <p:cNvGrpSpPr/>
          <p:nvPr/>
        </p:nvGrpSpPr>
        <p:grpSpPr>
          <a:xfrm>
            <a:off x="793663" y="3966225"/>
            <a:ext cx="5232392" cy="2153841"/>
            <a:chOff x="0" y="-38100"/>
            <a:chExt cx="2067118" cy="850900"/>
          </a:xfrm>
        </p:grpSpPr>
        <p:sp>
          <p:nvSpPr>
            <p:cNvPr id="336" name="Google Shape;336;p35"/>
            <p:cNvSpPr/>
            <p:nvPr/>
          </p:nvSpPr>
          <p:spPr>
            <a:xfrm>
              <a:off x="0" y="0"/>
              <a:ext cx="2067118" cy="510497"/>
            </a:xfrm>
            <a:custGeom>
              <a:avLst/>
              <a:gdLst/>
              <a:ahLst/>
              <a:cxnLst/>
              <a:rect l="l" t="t" r="r" b="b"/>
              <a:pathLst>
                <a:path w="2067118" h="510497" extrusionOk="0">
                  <a:moveTo>
                    <a:pt x="0" y="0"/>
                  </a:moveTo>
                  <a:lnTo>
                    <a:pt x="2067118" y="0"/>
                  </a:lnTo>
                  <a:lnTo>
                    <a:pt x="2067118" y="510497"/>
                  </a:lnTo>
                  <a:lnTo>
                    <a:pt x="0" y="510497"/>
                  </a:lnTo>
                  <a:close/>
                </a:path>
              </a:pathLst>
            </a:custGeom>
            <a:solidFill>
              <a:schemeClr val="dk1"/>
            </a:solidFill>
            <a:ln>
              <a:noFill/>
            </a:ln>
          </p:spPr>
        </p:sp>
        <p:sp>
          <p:nvSpPr>
            <p:cNvPr id="337" name="Google Shape;337;p35"/>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338" name="Google Shape;338;p35"/>
          <p:cNvGrpSpPr/>
          <p:nvPr/>
        </p:nvGrpSpPr>
        <p:grpSpPr>
          <a:xfrm>
            <a:off x="6383718" y="3966225"/>
            <a:ext cx="5232392" cy="2153841"/>
            <a:chOff x="0" y="-38100"/>
            <a:chExt cx="2067118" cy="850900"/>
          </a:xfrm>
        </p:grpSpPr>
        <p:sp>
          <p:nvSpPr>
            <p:cNvPr id="339" name="Google Shape;339;p35"/>
            <p:cNvSpPr/>
            <p:nvPr/>
          </p:nvSpPr>
          <p:spPr>
            <a:xfrm>
              <a:off x="0" y="0"/>
              <a:ext cx="2067118" cy="510497"/>
            </a:xfrm>
            <a:custGeom>
              <a:avLst/>
              <a:gdLst/>
              <a:ahLst/>
              <a:cxnLst/>
              <a:rect l="l" t="t" r="r" b="b"/>
              <a:pathLst>
                <a:path w="2067118" h="510497" extrusionOk="0">
                  <a:moveTo>
                    <a:pt x="0" y="0"/>
                  </a:moveTo>
                  <a:lnTo>
                    <a:pt x="2067118" y="0"/>
                  </a:lnTo>
                  <a:lnTo>
                    <a:pt x="2067118" y="510497"/>
                  </a:lnTo>
                  <a:lnTo>
                    <a:pt x="0" y="510497"/>
                  </a:lnTo>
                  <a:close/>
                </a:path>
              </a:pathLst>
            </a:custGeom>
            <a:solidFill>
              <a:schemeClr val="dk1"/>
            </a:solidFill>
            <a:ln>
              <a:noFill/>
            </a:ln>
          </p:spPr>
        </p:sp>
        <p:sp>
          <p:nvSpPr>
            <p:cNvPr id="340" name="Google Shape;340;p35"/>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341" name="Google Shape;341;p35"/>
          <p:cNvGrpSpPr/>
          <p:nvPr/>
        </p:nvGrpSpPr>
        <p:grpSpPr>
          <a:xfrm>
            <a:off x="6368778" y="2327022"/>
            <a:ext cx="5232392" cy="2153841"/>
            <a:chOff x="0" y="-38100"/>
            <a:chExt cx="2067118" cy="850900"/>
          </a:xfrm>
        </p:grpSpPr>
        <p:sp>
          <p:nvSpPr>
            <p:cNvPr id="342" name="Google Shape;342;p35"/>
            <p:cNvSpPr/>
            <p:nvPr/>
          </p:nvSpPr>
          <p:spPr>
            <a:xfrm>
              <a:off x="0" y="0"/>
              <a:ext cx="2067118" cy="510497"/>
            </a:xfrm>
            <a:custGeom>
              <a:avLst/>
              <a:gdLst/>
              <a:ahLst/>
              <a:cxnLst/>
              <a:rect l="l" t="t" r="r" b="b"/>
              <a:pathLst>
                <a:path w="2067118" h="510497" extrusionOk="0">
                  <a:moveTo>
                    <a:pt x="0" y="0"/>
                  </a:moveTo>
                  <a:lnTo>
                    <a:pt x="2067118" y="0"/>
                  </a:lnTo>
                  <a:lnTo>
                    <a:pt x="2067118" y="510497"/>
                  </a:lnTo>
                  <a:lnTo>
                    <a:pt x="0" y="510497"/>
                  </a:lnTo>
                  <a:close/>
                </a:path>
              </a:pathLst>
            </a:custGeom>
            <a:solidFill>
              <a:schemeClr val="dk1"/>
            </a:solidFill>
            <a:ln>
              <a:noFill/>
            </a:ln>
          </p:spPr>
        </p:sp>
        <p:sp>
          <p:nvSpPr>
            <p:cNvPr id="343" name="Google Shape;343;p35"/>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344" name="Google Shape;344;p35"/>
          <p:cNvGrpSpPr/>
          <p:nvPr/>
        </p:nvGrpSpPr>
        <p:grpSpPr>
          <a:xfrm>
            <a:off x="795710" y="2327022"/>
            <a:ext cx="5232392" cy="2153841"/>
            <a:chOff x="0" y="-38100"/>
            <a:chExt cx="2067118" cy="850900"/>
          </a:xfrm>
        </p:grpSpPr>
        <p:sp>
          <p:nvSpPr>
            <p:cNvPr id="345" name="Google Shape;345;p35"/>
            <p:cNvSpPr/>
            <p:nvPr/>
          </p:nvSpPr>
          <p:spPr>
            <a:xfrm>
              <a:off x="0" y="0"/>
              <a:ext cx="2067118" cy="510497"/>
            </a:xfrm>
            <a:custGeom>
              <a:avLst/>
              <a:gdLst/>
              <a:ahLst/>
              <a:cxnLst/>
              <a:rect l="l" t="t" r="r" b="b"/>
              <a:pathLst>
                <a:path w="2067118" h="510497" extrusionOk="0">
                  <a:moveTo>
                    <a:pt x="0" y="0"/>
                  </a:moveTo>
                  <a:lnTo>
                    <a:pt x="2067118" y="0"/>
                  </a:lnTo>
                  <a:lnTo>
                    <a:pt x="2067118" y="510497"/>
                  </a:lnTo>
                  <a:lnTo>
                    <a:pt x="0" y="510497"/>
                  </a:lnTo>
                  <a:close/>
                </a:path>
              </a:pathLst>
            </a:custGeom>
            <a:solidFill>
              <a:schemeClr val="dk1"/>
            </a:solidFill>
            <a:ln>
              <a:noFill/>
            </a:ln>
          </p:spPr>
        </p:sp>
        <p:sp>
          <p:nvSpPr>
            <p:cNvPr id="346" name="Google Shape;346;p35"/>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347" name="Google Shape;347;p35"/>
          <p:cNvGrpSpPr/>
          <p:nvPr/>
        </p:nvGrpSpPr>
        <p:grpSpPr>
          <a:xfrm>
            <a:off x="719991" y="2224197"/>
            <a:ext cx="5232392" cy="2153841"/>
            <a:chOff x="0" y="-38100"/>
            <a:chExt cx="2067118" cy="850900"/>
          </a:xfrm>
        </p:grpSpPr>
        <p:sp>
          <p:nvSpPr>
            <p:cNvPr id="348" name="Google Shape;348;p35"/>
            <p:cNvSpPr/>
            <p:nvPr/>
          </p:nvSpPr>
          <p:spPr>
            <a:xfrm>
              <a:off x="0" y="0"/>
              <a:ext cx="2067118" cy="510497"/>
            </a:xfrm>
            <a:custGeom>
              <a:avLst/>
              <a:gdLst/>
              <a:ahLst/>
              <a:cxnLst/>
              <a:rect l="l" t="t" r="r" b="b"/>
              <a:pathLst>
                <a:path w="2067118" h="510497" extrusionOk="0">
                  <a:moveTo>
                    <a:pt x="0" y="0"/>
                  </a:moveTo>
                  <a:lnTo>
                    <a:pt x="2067118" y="0"/>
                  </a:lnTo>
                  <a:lnTo>
                    <a:pt x="2067118" y="510497"/>
                  </a:lnTo>
                  <a:lnTo>
                    <a:pt x="0" y="510497"/>
                  </a:lnTo>
                  <a:close/>
                </a:path>
              </a:pathLst>
            </a:custGeom>
            <a:solidFill>
              <a:srgbClr val="F5E6CA"/>
            </a:solidFill>
            <a:ln>
              <a:noFill/>
            </a:ln>
          </p:spPr>
        </p:sp>
        <p:sp>
          <p:nvSpPr>
            <p:cNvPr id="349" name="Google Shape;349;p35"/>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350" name="Google Shape;350;p35"/>
          <p:cNvGrpSpPr/>
          <p:nvPr/>
        </p:nvGrpSpPr>
        <p:grpSpPr>
          <a:xfrm>
            <a:off x="705051" y="3869784"/>
            <a:ext cx="5232392" cy="2153841"/>
            <a:chOff x="0" y="-38100"/>
            <a:chExt cx="2067118" cy="850900"/>
          </a:xfrm>
        </p:grpSpPr>
        <p:sp>
          <p:nvSpPr>
            <p:cNvPr id="351" name="Google Shape;351;p35"/>
            <p:cNvSpPr/>
            <p:nvPr/>
          </p:nvSpPr>
          <p:spPr>
            <a:xfrm>
              <a:off x="0" y="0"/>
              <a:ext cx="2067118" cy="510497"/>
            </a:xfrm>
            <a:custGeom>
              <a:avLst/>
              <a:gdLst/>
              <a:ahLst/>
              <a:cxnLst/>
              <a:rect l="l" t="t" r="r" b="b"/>
              <a:pathLst>
                <a:path w="2067118" h="510497" extrusionOk="0">
                  <a:moveTo>
                    <a:pt x="0" y="0"/>
                  </a:moveTo>
                  <a:lnTo>
                    <a:pt x="2067118" y="0"/>
                  </a:lnTo>
                  <a:lnTo>
                    <a:pt x="2067118" y="510497"/>
                  </a:lnTo>
                  <a:lnTo>
                    <a:pt x="0" y="510497"/>
                  </a:lnTo>
                  <a:close/>
                </a:path>
              </a:pathLst>
            </a:custGeom>
            <a:solidFill>
              <a:srgbClr val="F5E6CA"/>
            </a:solidFill>
            <a:ln>
              <a:noFill/>
            </a:ln>
          </p:spPr>
        </p:sp>
        <p:sp>
          <p:nvSpPr>
            <p:cNvPr id="352" name="Google Shape;352;p35"/>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353" name="Google Shape;353;p35"/>
          <p:cNvGrpSpPr/>
          <p:nvPr/>
        </p:nvGrpSpPr>
        <p:grpSpPr>
          <a:xfrm>
            <a:off x="6293059" y="2224197"/>
            <a:ext cx="5232392" cy="2153841"/>
            <a:chOff x="0" y="-38100"/>
            <a:chExt cx="2067118" cy="850900"/>
          </a:xfrm>
        </p:grpSpPr>
        <p:sp>
          <p:nvSpPr>
            <p:cNvPr id="354" name="Google Shape;354;p35"/>
            <p:cNvSpPr/>
            <p:nvPr/>
          </p:nvSpPr>
          <p:spPr>
            <a:xfrm>
              <a:off x="0" y="0"/>
              <a:ext cx="2067118" cy="510497"/>
            </a:xfrm>
            <a:custGeom>
              <a:avLst/>
              <a:gdLst/>
              <a:ahLst/>
              <a:cxnLst/>
              <a:rect l="l" t="t" r="r" b="b"/>
              <a:pathLst>
                <a:path w="2067118" h="510497" extrusionOk="0">
                  <a:moveTo>
                    <a:pt x="0" y="0"/>
                  </a:moveTo>
                  <a:lnTo>
                    <a:pt x="2067118" y="0"/>
                  </a:lnTo>
                  <a:lnTo>
                    <a:pt x="2067118" y="510497"/>
                  </a:lnTo>
                  <a:lnTo>
                    <a:pt x="0" y="510497"/>
                  </a:lnTo>
                  <a:close/>
                </a:path>
              </a:pathLst>
            </a:custGeom>
            <a:solidFill>
              <a:srgbClr val="F5E6CA"/>
            </a:solidFill>
            <a:ln>
              <a:noFill/>
            </a:ln>
          </p:spPr>
        </p:sp>
        <p:sp>
          <p:nvSpPr>
            <p:cNvPr id="355" name="Google Shape;355;p35"/>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grpSp>
        <p:nvGrpSpPr>
          <p:cNvPr id="356" name="Google Shape;356;p35"/>
          <p:cNvGrpSpPr/>
          <p:nvPr/>
        </p:nvGrpSpPr>
        <p:grpSpPr>
          <a:xfrm>
            <a:off x="6293059" y="3869784"/>
            <a:ext cx="5232392" cy="2153841"/>
            <a:chOff x="0" y="-38100"/>
            <a:chExt cx="2067118" cy="850900"/>
          </a:xfrm>
        </p:grpSpPr>
        <p:sp>
          <p:nvSpPr>
            <p:cNvPr id="357" name="Google Shape;357;p35"/>
            <p:cNvSpPr/>
            <p:nvPr/>
          </p:nvSpPr>
          <p:spPr>
            <a:xfrm>
              <a:off x="0" y="0"/>
              <a:ext cx="2067118" cy="510497"/>
            </a:xfrm>
            <a:custGeom>
              <a:avLst/>
              <a:gdLst/>
              <a:ahLst/>
              <a:cxnLst/>
              <a:rect l="l" t="t" r="r" b="b"/>
              <a:pathLst>
                <a:path w="2067118" h="510497" extrusionOk="0">
                  <a:moveTo>
                    <a:pt x="0" y="0"/>
                  </a:moveTo>
                  <a:lnTo>
                    <a:pt x="2067118" y="0"/>
                  </a:lnTo>
                  <a:lnTo>
                    <a:pt x="2067118" y="510497"/>
                  </a:lnTo>
                  <a:lnTo>
                    <a:pt x="0" y="510497"/>
                  </a:lnTo>
                  <a:close/>
                </a:path>
              </a:pathLst>
            </a:custGeom>
            <a:solidFill>
              <a:srgbClr val="F5E6CA"/>
            </a:solidFill>
            <a:ln>
              <a:noFill/>
            </a:ln>
          </p:spPr>
        </p:sp>
        <p:sp>
          <p:nvSpPr>
            <p:cNvPr id="358" name="Google Shape;358;p35"/>
            <p:cNvSpPr txBox="1"/>
            <p:nvPr/>
          </p:nvSpPr>
          <p:spPr>
            <a:xfrm>
              <a:off x="0" y="-38100"/>
              <a:ext cx="812800"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Calibri"/>
                <a:ea typeface="Calibri"/>
                <a:cs typeface="Calibri"/>
                <a:sym typeface="Calibri"/>
              </a:endParaRPr>
            </a:p>
          </p:txBody>
        </p:sp>
      </p:grpSp>
      <p:sp>
        <p:nvSpPr>
          <p:cNvPr id="359" name="Google Shape;359;p35"/>
          <p:cNvSpPr txBox="1"/>
          <p:nvPr/>
        </p:nvSpPr>
        <p:spPr>
          <a:xfrm>
            <a:off x="1420228" y="2835276"/>
            <a:ext cx="4110512" cy="269304"/>
          </a:xfrm>
          <a:prstGeom prst="rect">
            <a:avLst/>
          </a:prstGeom>
          <a:noFill/>
          <a:ln>
            <a:noFill/>
          </a:ln>
        </p:spPr>
        <p:txBody>
          <a:bodyPr spcFirstLastPara="1" wrap="square" lIns="0" tIns="0" rIns="0" bIns="0" anchor="t" anchorCtr="0">
            <a:spAutoFit/>
          </a:bodyPr>
          <a:lstStyle/>
          <a:p>
            <a:pPr marL="0" marR="0" lvl="0" indent="0" algn="ctr" rtl="0">
              <a:lnSpc>
                <a:spcPct val="102650"/>
              </a:lnSpc>
              <a:spcBef>
                <a:spcPts val="0"/>
              </a:spcBef>
              <a:spcAft>
                <a:spcPts val="0"/>
              </a:spcAft>
              <a:buNone/>
            </a:pPr>
            <a:r>
              <a:rPr lang="en-US" sz="2000">
                <a:solidFill>
                  <a:srgbClr val="343F56"/>
                </a:solidFill>
                <a:latin typeface="Arial"/>
                <a:ea typeface="Arial"/>
                <a:cs typeface="Arial"/>
                <a:sym typeface="Arial"/>
              </a:rPr>
              <a:t>ENVIRONMENT</a:t>
            </a:r>
            <a:endParaRPr/>
          </a:p>
        </p:txBody>
      </p:sp>
      <p:sp>
        <p:nvSpPr>
          <p:cNvPr id="360" name="Google Shape;360;p35"/>
          <p:cNvSpPr txBox="1"/>
          <p:nvPr/>
        </p:nvSpPr>
        <p:spPr>
          <a:xfrm>
            <a:off x="1389033" y="4480863"/>
            <a:ext cx="4110512" cy="269304"/>
          </a:xfrm>
          <a:prstGeom prst="rect">
            <a:avLst/>
          </a:prstGeom>
          <a:noFill/>
          <a:ln>
            <a:noFill/>
          </a:ln>
        </p:spPr>
        <p:txBody>
          <a:bodyPr spcFirstLastPara="1" wrap="square" lIns="0" tIns="0" rIns="0" bIns="0" anchor="t" anchorCtr="0">
            <a:spAutoFit/>
          </a:bodyPr>
          <a:lstStyle/>
          <a:p>
            <a:pPr marL="0" marR="0" lvl="0" indent="0" algn="ctr" rtl="0">
              <a:lnSpc>
                <a:spcPct val="102650"/>
              </a:lnSpc>
              <a:spcBef>
                <a:spcPts val="0"/>
              </a:spcBef>
              <a:spcAft>
                <a:spcPts val="0"/>
              </a:spcAft>
              <a:buNone/>
            </a:pPr>
            <a:r>
              <a:rPr lang="en-US" sz="2000">
                <a:solidFill>
                  <a:srgbClr val="343F56"/>
                </a:solidFill>
                <a:latin typeface="Arial"/>
                <a:ea typeface="Arial"/>
                <a:cs typeface="Arial"/>
                <a:sym typeface="Arial"/>
              </a:rPr>
              <a:t>ORGANISATION</a:t>
            </a:r>
            <a:endParaRPr/>
          </a:p>
        </p:txBody>
      </p:sp>
      <p:sp>
        <p:nvSpPr>
          <p:cNvPr id="361" name="Google Shape;361;p35"/>
          <p:cNvSpPr txBox="1"/>
          <p:nvPr/>
        </p:nvSpPr>
        <p:spPr>
          <a:xfrm>
            <a:off x="6853999" y="2835276"/>
            <a:ext cx="4110512" cy="269304"/>
          </a:xfrm>
          <a:prstGeom prst="rect">
            <a:avLst/>
          </a:prstGeom>
          <a:noFill/>
          <a:ln>
            <a:noFill/>
          </a:ln>
        </p:spPr>
        <p:txBody>
          <a:bodyPr spcFirstLastPara="1" wrap="square" lIns="0" tIns="0" rIns="0" bIns="0" anchor="t" anchorCtr="0">
            <a:spAutoFit/>
          </a:bodyPr>
          <a:lstStyle/>
          <a:p>
            <a:pPr marL="0" marR="0" lvl="0" indent="0" algn="ctr" rtl="0">
              <a:lnSpc>
                <a:spcPct val="102650"/>
              </a:lnSpc>
              <a:spcBef>
                <a:spcPts val="0"/>
              </a:spcBef>
              <a:spcAft>
                <a:spcPts val="0"/>
              </a:spcAft>
              <a:buNone/>
            </a:pPr>
            <a:r>
              <a:rPr lang="en-US" sz="2000">
                <a:solidFill>
                  <a:srgbClr val="343F56"/>
                </a:solidFill>
                <a:latin typeface="Arial"/>
                <a:ea typeface="Arial"/>
                <a:cs typeface="Arial"/>
                <a:sym typeface="Arial"/>
              </a:rPr>
              <a:t>OBJECTIVES</a:t>
            </a:r>
            <a:endParaRPr/>
          </a:p>
        </p:txBody>
      </p:sp>
      <p:sp>
        <p:nvSpPr>
          <p:cNvPr id="362" name="Google Shape;362;p35"/>
          <p:cNvSpPr txBox="1"/>
          <p:nvPr/>
        </p:nvSpPr>
        <p:spPr>
          <a:xfrm>
            <a:off x="6853999" y="4477671"/>
            <a:ext cx="4110512" cy="269304"/>
          </a:xfrm>
          <a:prstGeom prst="rect">
            <a:avLst/>
          </a:prstGeom>
          <a:noFill/>
          <a:ln>
            <a:noFill/>
          </a:ln>
        </p:spPr>
        <p:txBody>
          <a:bodyPr spcFirstLastPara="1" wrap="square" lIns="0" tIns="0" rIns="0" bIns="0" anchor="t" anchorCtr="0">
            <a:spAutoFit/>
          </a:bodyPr>
          <a:lstStyle/>
          <a:p>
            <a:pPr marL="0" marR="0" lvl="0" indent="0" algn="ctr" rtl="0">
              <a:lnSpc>
                <a:spcPct val="102650"/>
              </a:lnSpc>
              <a:spcBef>
                <a:spcPts val="0"/>
              </a:spcBef>
              <a:spcAft>
                <a:spcPts val="0"/>
              </a:spcAft>
              <a:buNone/>
            </a:pPr>
            <a:r>
              <a:rPr lang="en-US" sz="2000">
                <a:solidFill>
                  <a:srgbClr val="343F56"/>
                </a:solidFill>
                <a:latin typeface="Arial"/>
                <a:ea typeface="Arial"/>
                <a:cs typeface="Arial"/>
                <a:sym typeface="Arial"/>
              </a:rPr>
              <a:t>PREPARATION</a:t>
            </a:r>
            <a:endParaRPr/>
          </a:p>
        </p:txBody>
      </p:sp>
      <p:sp>
        <p:nvSpPr>
          <p:cNvPr id="363" name="Google Shape;36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364" name="Google Shape;364;p35"/>
          <p:cNvSpPr txBox="1"/>
          <p:nvPr/>
        </p:nvSpPr>
        <p:spPr>
          <a:xfrm>
            <a:off x="1843015" y="454037"/>
            <a:ext cx="8505972" cy="76867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F5E6CA"/>
                </a:solidFill>
                <a:latin typeface="Arial"/>
                <a:ea typeface="Arial"/>
                <a:cs typeface="Arial"/>
                <a:sym typeface="Arial"/>
              </a:rPr>
              <a:t>CONTEXTUALISATION</a:t>
            </a:r>
            <a:endParaRPr/>
          </a:p>
        </p:txBody>
      </p:sp>
      <p:sp>
        <p:nvSpPr>
          <p:cNvPr id="365" name="Google Shape;365;p35"/>
          <p:cNvSpPr txBox="1"/>
          <p:nvPr/>
        </p:nvSpPr>
        <p:spPr>
          <a:xfrm>
            <a:off x="4594370" y="289772"/>
            <a:ext cx="2867464" cy="226857"/>
          </a:xfrm>
          <a:prstGeom prst="rect">
            <a:avLst/>
          </a:prstGeom>
          <a:noFill/>
          <a:ln>
            <a:noFill/>
          </a:ln>
        </p:spPr>
        <p:txBody>
          <a:bodyPr spcFirstLastPara="1" wrap="square" lIns="0" tIns="0" rIns="0" bIns="0" anchor="t" anchorCtr="0">
            <a:spAutoFit/>
          </a:bodyPr>
          <a:lstStyle/>
          <a:p>
            <a:pPr marL="0" marR="0" lvl="0" indent="0" algn="ctr" rtl="0">
              <a:lnSpc>
                <a:spcPct val="139945"/>
              </a:lnSpc>
              <a:spcBef>
                <a:spcPts val="0"/>
              </a:spcBef>
              <a:spcAft>
                <a:spcPts val="0"/>
              </a:spcAft>
              <a:buNone/>
            </a:pPr>
            <a:r>
              <a:rPr lang="en-US" sz="1467">
                <a:solidFill>
                  <a:srgbClr val="F5E6CA"/>
                </a:solidFill>
                <a:latin typeface="Arial"/>
                <a:ea typeface="Arial"/>
                <a:cs typeface="Arial"/>
                <a:sym typeface="Arial"/>
              </a:rPr>
              <a:t>CONTEXTUALISATION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371" name="Google Shape;371;p36"/>
          <p:cNvSpPr txBox="1"/>
          <p:nvPr/>
        </p:nvSpPr>
        <p:spPr>
          <a:xfrm>
            <a:off x="1843015" y="454037"/>
            <a:ext cx="8505972" cy="76867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066">
                <a:solidFill>
                  <a:srgbClr val="F5E6CA"/>
                </a:solidFill>
                <a:latin typeface="Arial"/>
                <a:ea typeface="Arial"/>
                <a:cs typeface="Arial"/>
                <a:sym typeface="Arial"/>
              </a:rPr>
              <a:t>ENVIRONMENT</a:t>
            </a:r>
            <a:endParaRPr/>
          </a:p>
        </p:txBody>
      </p:sp>
      <p:sp>
        <p:nvSpPr>
          <p:cNvPr id="372" name="Google Shape;372;p36"/>
          <p:cNvSpPr txBox="1"/>
          <p:nvPr/>
        </p:nvSpPr>
        <p:spPr>
          <a:xfrm>
            <a:off x="4594370" y="289772"/>
            <a:ext cx="2867464" cy="226857"/>
          </a:xfrm>
          <a:prstGeom prst="rect">
            <a:avLst/>
          </a:prstGeom>
          <a:noFill/>
          <a:ln>
            <a:noFill/>
          </a:ln>
        </p:spPr>
        <p:txBody>
          <a:bodyPr spcFirstLastPara="1" wrap="square" lIns="0" tIns="0" rIns="0" bIns="0" anchor="t" anchorCtr="0">
            <a:spAutoFit/>
          </a:bodyPr>
          <a:lstStyle/>
          <a:p>
            <a:pPr marL="0" marR="0" lvl="0" indent="0" algn="ctr" rtl="0">
              <a:lnSpc>
                <a:spcPct val="139945"/>
              </a:lnSpc>
              <a:spcBef>
                <a:spcPts val="0"/>
              </a:spcBef>
              <a:spcAft>
                <a:spcPts val="0"/>
              </a:spcAft>
              <a:buNone/>
            </a:pPr>
            <a:r>
              <a:rPr lang="en-US" sz="1467">
                <a:solidFill>
                  <a:srgbClr val="F5E6CA"/>
                </a:solidFill>
                <a:latin typeface="Arial"/>
                <a:ea typeface="Arial"/>
                <a:cs typeface="Arial"/>
                <a:sym typeface="Arial"/>
              </a:rPr>
              <a:t>CONTEXTUALISATION</a:t>
            </a:r>
            <a:endParaRPr/>
          </a:p>
        </p:txBody>
      </p:sp>
      <p:grpSp>
        <p:nvGrpSpPr>
          <p:cNvPr id="373" name="Google Shape;373;p36"/>
          <p:cNvGrpSpPr/>
          <p:nvPr/>
        </p:nvGrpSpPr>
        <p:grpSpPr>
          <a:xfrm>
            <a:off x="645322" y="1465047"/>
            <a:ext cx="11016682" cy="4905766"/>
            <a:chOff x="1551954" y="1501183"/>
            <a:chExt cx="9104695" cy="4459787"/>
          </a:xfrm>
        </p:grpSpPr>
        <p:sp>
          <p:nvSpPr>
            <p:cNvPr id="374" name="Google Shape;374;p36"/>
            <p:cNvSpPr/>
            <p:nvPr/>
          </p:nvSpPr>
          <p:spPr>
            <a:xfrm>
              <a:off x="1704354" y="1653583"/>
              <a:ext cx="8952295" cy="4307387"/>
            </a:xfrm>
            <a:custGeom>
              <a:avLst/>
              <a:gdLst/>
              <a:ahLst/>
              <a:cxnLst/>
              <a:rect l="l" t="t" r="r" b="b"/>
              <a:pathLst>
                <a:path w="2067118" h="510497" extrusionOk="0">
                  <a:moveTo>
                    <a:pt x="0" y="0"/>
                  </a:moveTo>
                  <a:lnTo>
                    <a:pt x="2067118" y="0"/>
                  </a:lnTo>
                  <a:lnTo>
                    <a:pt x="2067118" y="510497"/>
                  </a:lnTo>
                  <a:lnTo>
                    <a:pt x="0" y="510497"/>
                  </a:lnTo>
                  <a:close/>
                </a:path>
              </a:pathLst>
            </a:custGeom>
            <a:solidFill>
              <a:schemeClr val="dk1"/>
            </a:solidFill>
            <a:ln>
              <a:noFill/>
            </a:ln>
          </p:spPr>
        </p:sp>
        <p:sp>
          <p:nvSpPr>
            <p:cNvPr id="375" name="Google Shape;375;p36"/>
            <p:cNvSpPr/>
            <p:nvPr/>
          </p:nvSpPr>
          <p:spPr>
            <a:xfrm>
              <a:off x="1551954" y="1501183"/>
              <a:ext cx="8952295" cy="4307387"/>
            </a:xfrm>
            <a:custGeom>
              <a:avLst/>
              <a:gdLst/>
              <a:ahLst/>
              <a:cxnLst/>
              <a:rect l="l" t="t" r="r" b="b"/>
              <a:pathLst>
                <a:path w="2067118" h="510497" extrusionOk="0">
                  <a:moveTo>
                    <a:pt x="0" y="0"/>
                  </a:moveTo>
                  <a:lnTo>
                    <a:pt x="2067118" y="0"/>
                  </a:lnTo>
                  <a:lnTo>
                    <a:pt x="2067118" y="510497"/>
                  </a:lnTo>
                  <a:lnTo>
                    <a:pt x="0" y="510497"/>
                  </a:lnTo>
                  <a:close/>
                </a:path>
              </a:pathLst>
            </a:custGeom>
            <a:solidFill>
              <a:srgbClr val="F5E6C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76" name="Google Shape;376;p36"/>
          <p:cNvGrpSpPr/>
          <p:nvPr/>
        </p:nvGrpSpPr>
        <p:grpSpPr>
          <a:xfrm>
            <a:off x="1886391" y="1911199"/>
            <a:ext cx="8350139" cy="3845821"/>
            <a:chOff x="1843015" y="1688704"/>
            <a:chExt cx="8350139" cy="3845821"/>
          </a:xfrm>
        </p:grpSpPr>
        <p:sp>
          <p:nvSpPr>
            <p:cNvPr id="377" name="Google Shape;377;p36"/>
            <p:cNvSpPr/>
            <p:nvPr/>
          </p:nvSpPr>
          <p:spPr>
            <a:xfrm>
              <a:off x="1843015" y="1688704"/>
              <a:ext cx="8350139" cy="3845821"/>
            </a:xfrm>
            <a:prstGeom prst="roundRect">
              <a:avLst>
                <a:gd name="adj" fmla="val 16667"/>
              </a:avLst>
            </a:prstGeom>
            <a:solidFill>
              <a:srgbClr val="8296B0"/>
            </a:solidFill>
            <a:ln w="19050" cap="flat" cmpd="sng">
              <a:solidFill>
                <a:srgbClr val="343F5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F5E6CA"/>
                  </a:solidFill>
                  <a:latin typeface="Roboto"/>
                  <a:ea typeface="Roboto"/>
                  <a:cs typeface="Roboto"/>
                  <a:sym typeface="Roboto"/>
                </a:rPr>
                <a:t>UPC</a:t>
              </a:r>
              <a:endParaRPr/>
            </a:p>
          </p:txBody>
        </p:sp>
        <p:sp>
          <p:nvSpPr>
            <p:cNvPr id="378" name="Google Shape;378;p36"/>
            <p:cNvSpPr/>
            <p:nvPr/>
          </p:nvSpPr>
          <p:spPr>
            <a:xfrm>
              <a:off x="2412556" y="2261049"/>
              <a:ext cx="7482215" cy="3041583"/>
            </a:xfrm>
            <a:prstGeom prst="roundRect">
              <a:avLst>
                <a:gd name="adj" fmla="val 16667"/>
              </a:avLst>
            </a:prstGeom>
            <a:solidFill>
              <a:srgbClr val="8296B0"/>
            </a:solidFill>
            <a:ln w="19050" cap="flat" cmpd="sng">
              <a:solidFill>
                <a:srgbClr val="343F5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F5E6CA"/>
                  </a:solidFill>
                  <a:latin typeface="Roboto"/>
                  <a:ea typeface="Roboto"/>
                  <a:cs typeface="Roboto"/>
                  <a:sym typeface="Roboto"/>
                </a:rPr>
                <a:t>EETAC</a:t>
              </a:r>
              <a:endParaRPr/>
            </a:p>
          </p:txBody>
        </p:sp>
        <p:sp>
          <p:nvSpPr>
            <p:cNvPr id="379" name="Google Shape;379;p36"/>
            <p:cNvSpPr/>
            <p:nvPr/>
          </p:nvSpPr>
          <p:spPr>
            <a:xfrm>
              <a:off x="3540403" y="2830723"/>
              <a:ext cx="6065610" cy="2174414"/>
            </a:xfrm>
            <a:prstGeom prst="roundRect">
              <a:avLst>
                <a:gd name="adj" fmla="val 16667"/>
              </a:avLst>
            </a:prstGeom>
            <a:solidFill>
              <a:srgbClr val="8296B0"/>
            </a:solidFill>
            <a:ln w="19050" cap="flat" cmpd="sng">
              <a:solidFill>
                <a:srgbClr val="343F5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F5E6CA"/>
                  </a:solidFill>
                  <a:latin typeface="Roboto"/>
                  <a:ea typeface="Roboto"/>
                  <a:cs typeface="Roboto"/>
                  <a:sym typeface="Roboto"/>
                </a:rPr>
                <a:t>ICARUS</a:t>
              </a:r>
              <a:endParaRPr/>
            </a:p>
          </p:txBody>
        </p:sp>
        <p:sp>
          <p:nvSpPr>
            <p:cNvPr id="380" name="Google Shape;380;p36"/>
            <p:cNvSpPr/>
            <p:nvPr/>
          </p:nvSpPr>
          <p:spPr>
            <a:xfrm>
              <a:off x="4594370" y="3327617"/>
              <a:ext cx="4732510" cy="1408012"/>
            </a:xfrm>
            <a:prstGeom prst="roundRect">
              <a:avLst>
                <a:gd name="adj" fmla="val 16667"/>
              </a:avLst>
            </a:prstGeom>
            <a:solidFill>
              <a:srgbClr val="8296B0"/>
            </a:solidFill>
            <a:ln w="19050" cap="flat" cmpd="sng">
              <a:solidFill>
                <a:srgbClr val="343F5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F5E6CA"/>
                  </a:solidFill>
                  <a:latin typeface="Roboto"/>
                  <a:ea typeface="Roboto"/>
                  <a:cs typeface="Roboto"/>
                  <a:sym typeface="Roboto"/>
                </a:rPr>
                <a:t>Close Team</a:t>
              </a:r>
              <a:endParaRPr/>
            </a:p>
          </p:txBody>
        </p:sp>
        <p:pic>
          <p:nvPicPr>
            <p:cNvPr id="381" name="Google Shape;381;p36" descr="Male profile with solid fill"/>
            <p:cNvPicPr preferRelativeResize="0"/>
            <p:nvPr/>
          </p:nvPicPr>
          <p:blipFill rotWithShape="1">
            <a:blip r:embed="rId3">
              <a:alphaModFix/>
            </a:blip>
            <a:srcRect/>
            <a:stretch/>
          </p:blipFill>
          <p:spPr>
            <a:xfrm>
              <a:off x="6322194" y="3611614"/>
              <a:ext cx="914400" cy="914400"/>
            </a:xfrm>
            <a:prstGeom prst="rect">
              <a:avLst/>
            </a:prstGeom>
            <a:noFill/>
            <a:ln>
              <a:noFill/>
            </a:ln>
          </p:spPr>
        </p:pic>
        <p:pic>
          <p:nvPicPr>
            <p:cNvPr id="382" name="Google Shape;382;p36" descr="Male profile with solid fill"/>
            <p:cNvPicPr preferRelativeResize="0"/>
            <p:nvPr/>
          </p:nvPicPr>
          <p:blipFill rotWithShape="1">
            <a:blip r:embed="rId3">
              <a:alphaModFix/>
            </a:blip>
            <a:srcRect/>
            <a:stretch/>
          </p:blipFill>
          <p:spPr>
            <a:xfrm>
              <a:off x="7155461" y="3615624"/>
              <a:ext cx="914400" cy="914400"/>
            </a:xfrm>
            <a:prstGeom prst="rect">
              <a:avLst/>
            </a:prstGeom>
            <a:noFill/>
            <a:ln>
              <a:noFill/>
            </a:ln>
          </p:spPr>
        </p:pic>
        <p:pic>
          <p:nvPicPr>
            <p:cNvPr id="383" name="Google Shape;383;p36" descr="Male profile with solid fill"/>
            <p:cNvPicPr preferRelativeResize="0"/>
            <p:nvPr/>
          </p:nvPicPr>
          <p:blipFill rotWithShape="1">
            <a:blip r:embed="rId3">
              <a:alphaModFix/>
            </a:blip>
            <a:srcRect/>
            <a:stretch/>
          </p:blipFill>
          <p:spPr>
            <a:xfrm>
              <a:off x="7988728" y="3619634"/>
              <a:ext cx="914400" cy="914400"/>
            </a:xfrm>
            <a:prstGeom prst="rect">
              <a:avLst/>
            </a:prstGeom>
            <a:noFill/>
            <a:ln>
              <a:noFill/>
            </a:ln>
          </p:spPr>
        </p:pic>
      </p:gr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2097</Words>
  <Application>Microsoft Office PowerPoint</Application>
  <PresentationFormat>Widescreen</PresentationFormat>
  <Paragraphs>477</Paragraphs>
  <Slides>50</Slides>
  <Notes>50</Notes>
  <HiddenSlides>14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Calibri</vt:lpstr>
      <vt:lpstr>Roboto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Théo Le Gall</cp:lastModifiedBy>
  <cp:revision>1</cp:revision>
  <dcterms:modified xsi:type="dcterms:W3CDTF">2023-07-24T13:47:14Z</dcterms:modified>
</cp:coreProperties>
</file>